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87" r:id="rId2"/>
    <p:sldId id="260" r:id="rId3"/>
    <p:sldId id="286" r:id="rId4"/>
    <p:sldId id="285" r:id="rId5"/>
    <p:sldId id="283" r:id="rId6"/>
    <p:sldId id="288" r:id="rId7"/>
    <p:sldId id="281" r:id="rId8"/>
    <p:sldId id="278" r:id="rId9"/>
    <p:sldId id="284" r:id="rId10"/>
  </p:sldIdLst>
  <p:sldSz cx="12192000" cy="6858000"/>
  <p:notesSz cx="6858000" cy="9144000"/>
  <p:embeddedFontLst>
    <p:embeddedFont>
      <p:font typeface="Arial Nova" panose="020B0504020202020204" pitchFamily="34"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04">
          <p15:clr>
            <a:srgbClr val="A4A3A4"/>
          </p15:clr>
        </p15:guide>
        <p15:guide id="2" pos="7008">
          <p15:clr>
            <a:srgbClr val="A4A3A4"/>
          </p15:clr>
        </p15:guide>
        <p15:guide id="3" pos="672">
          <p15:clr>
            <a:srgbClr val="A4A3A4"/>
          </p15:clr>
        </p15:guide>
        <p15:guide id="4" orient="horz" pos="3816">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gTooLx6G0ut7QTbYoUadd4JhyS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3E35"/>
    <a:srgbClr val="0070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2367C6-D32B-40E9-859C-9CB3ED92E190}" v="1" dt="2026-03-06T00:30:58.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05" d="100"/>
          <a:sy n="105" d="100"/>
        </p:scale>
        <p:origin x="798" y="78"/>
      </p:cViewPr>
      <p:guideLst>
        <p:guide orient="horz" pos="504"/>
        <p:guide pos="7008"/>
        <p:guide pos="672"/>
        <p:guide orient="horz"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36" Type="http://customschemas.google.com/relationships/presentationmetadata" Target="metadata"/><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1" i="0" u="none" strike="noStrike" cap="none">
                <a:solidFill>
                  <a:schemeClr val="dk1"/>
                </a:solidFill>
                <a:latin typeface="Arial" panose="020B0604020202020204" pitchFamily="34" charset="0"/>
                <a:ea typeface="Herbalife Walsheim GT Black" pitchFamily="2" charset="77"/>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1" i="0" u="none" strike="noStrike" cap="none">
                <a:solidFill>
                  <a:schemeClr val="dk1"/>
                </a:solidFill>
                <a:latin typeface="Arial" panose="020B0604020202020204" pitchFamily="34" charset="0"/>
                <a:ea typeface="Herbalife Walsheim GT Black" pitchFamily="2" charset="77"/>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1" i="0" u="none" strike="noStrike" cap="none">
                <a:solidFill>
                  <a:schemeClr val="dk1"/>
                </a:solidFill>
                <a:latin typeface="Arial" panose="020B0604020202020204" pitchFamily="34" charset="0"/>
                <a:ea typeface="Herbalife Walsheim GT Black" pitchFamily="2" charset="77"/>
                <a:cs typeface="Arial" panose="020B0604020202020204"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1" i="0">
                <a:latin typeface="Arial" panose="020B0604020202020204" pitchFamily="34" charset="0"/>
                <a:ea typeface="Herbalife Walsheim GT Black" pitchFamily="2" charset="77"/>
                <a:cs typeface="Arial" panose="020B0604020202020204" pitchFamily="34" charset="0"/>
              </a:defRPr>
            </a:lvl1pPr>
          </a:lstStyle>
          <a:p>
            <a:pPr algn="r"/>
            <a:fld id="{00000000-1234-1234-1234-123412341234}" type="slidenum">
              <a:rPr lang="en-ID" sz="1200" smtClean="0">
                <a:solidFill>
                  <a:schemeClr val="dk1"/>
                </a:solidFill>
                <a:sym typeface="Calibri"/>
              </a:rPr>
              <a:pPr algn="r"/>
              <a:t>‹#›</a:t>
            </a:fld>
            <a:endParaRPr lang="en-ID" sz="1200" dirty="0">
              <a:solidFill>
                <a:schemeClr val="dk1"/>
              </a:solidFill>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Herbalife Walsheim GT Black" pitchFamily="2" charset="77"/>
        <a:cs typeface="Arial" panose="020B0604020202020204" pitchFamily="34" charset="0"/>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45" name="Google Shape;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122" name="Google Shape;12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2239B53C-4510-33DA-A2F5-F3EA1670BDC4}"/>
            </a:ext>
          </a:extLst>
        </p:cNvPr>
        <p:cNvGrpSpPr/>
        <p:nvPr/>
      </p:nvGrpSpPr>
      <p:grpSpPr>
        <a:xfrm>
          <a:off x="0" y="0"/>
          <a:ext cx="0" cy="0"/>
          <a:chOff x="0" y="0"/>
          <a:chExt cx="0" cy="0"/>
        </a:xfrm>
      </p:grpSpPr>
      <p:sp>
        <p:nvSpPr>
          <p:cNvPr id="66" name="Google Shape;66;p2:notes">
            <a:extLst>
              <a:ext uri="{FF2B5EF4-FFF2-40B4-BE49-F238E27FC236}">
                <a16:creationId xmlns:a16="http://schemas.microsoft.com/office/drawing/2014/main" id="{D4180D4A-F8D0-8BA4-7AB2-718B01BE614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67" name="Google Shape;67;p2:notes">
            <a:extLst>
              <a:ext uri="{FF2B5EF4-FFF2-40B4-BE49-F238E27FC236}">
                <a16:creationId xmlns:a16="http://schemas.microsoft.com/office/drawing/2014/main" id="{0526371A-9508-F25B-D3CE-46BF0B5750B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183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6426B18E-2E84-494D-FDDE-4C88133D8F2E}"/>
            </a:ext>
          </a:extLst>
        </p:cNvPr>
        <p:cNvGrpSpPr/>
        <p:nvPr/>
      </p:nvGrpSpPr>
      <p:grpSpPr>
        <a:xfrm>
          <a:off x="0" y="0"/>
          <a:ext cx="0" cy="0"/>
          <a:chOff x="0" y="0"/>
          <a:chExt cx="0" cy="0"/>
        </a:xfrm>
      </p:grpSpPr>
      <p:sp>
        <p:nvSpPr>
          <p:cNvPr id="66" name="Google Shape;66;p2:notes">
            <a:extLst>
              <a:ext uri="{FF2B5EF4-FFF2-40B4-BE49-F238E27FC236}">
                <a16:creationId xmlns:a16="http://schemas.microsoft.com/office/drawing/2014/main" id="{932E808D-4161-9456-D81B-C447CCC5D84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67" name="Google Shape;67;p2:notes">
            <a:extLst>
              <a:ext uri="{FF2B5EF4-FFF2-40B4-BE49-F238E27FC236}">
                <a16:creationId xmlns:a16="http://schemas.microsoft.com/office/drawing/2014/main" id="{87115EB8-0927-0228-677B-CC4FDC70AC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7914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FE415FAD-E7ED-BC1B-8727-4EE5BBB5C7C5}"/>
            </a:ext>
          </a:extLst>
        </p:cNvPr>
        <p:cNvGrpSpPr/>
        <p:nvPr/>
      </p:nvGrpSpPr>
      <p:grpSpPr>
        <a:xfrm>
          <a:off x="0" y="0"/>
          <a:ext cx="0" cy="0"/>
          <a:chOff x="0" y="0"/>
          <a:chExt cx="0" cy="0"/>
        </a:xfrm>
      </p:grpSpPr>
      <p:sp>
        <p:nvSpPr>
          <p:cNvPr id="66" name="Google Shape;66;p2:notes">
            <a:extLst>
              <a:ext uri="{FF2B5EF4-FFF2-40B4-BE49-F238E27FC236}">
                <a16:creationId xmlns:a16="http://schemas.microsoft.com/office/drawing/2014/main" id="{BD7B24A3-7EFA-073D-D6C9-A8BE609390D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67" name="Google Shape;67;p2:notes">
            <a:extLst>
              <a:ext uri="{FF2B5EF4-FFF2-40B4-BE49-F238E27FC236}">
                <a16:creationId xmlns:a16="http://schemas.microsoft.com/office/drawing/2014/main" id="{11DC2D0B-DCAF-FB24-1CFC-5CA4707AB3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9835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8B9173CB-9289-9DD7-31A2-DE960FA43AA5}"/>
            </a:ext>
          </a:extLst>
        </p:cNvPr>
        <p:cNvGrpSpPr/>
        <p:nvPr/>
      </p:nvGrpSpPr>
      <p:grpSpPr>
        <a:xfrm>
          <a:off x="0" y="0"/>
          <a:ext cx="0" cy="0"/>
          <a:chOff x="0" y="0"/>
          <a:chExt cx="0" cy="0"/>
        </a:xfrm>
      </p:grpSpPr>
      <p:sp>
        <p:nvSpPr>
          <p:cNvPr id="141" name="Google Shape;141;p6:notes">
            <a:extLst>
              <a:ext uri="{FF2B5EF4-FFF2-40B4-BE49-F238E27FC236}">
                <a16:creationId xmlns:a16="http://schemas.microsoft.com/office/drawing/2014/main" id="{CC56FC1B-55A2-3916-F131-1FF1695498D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142" name="Google Shape;142;p6:notes">
            <a:extLst>
              <a:ext uri="{FF2B5EF4-FFF2-40B4-BE49-F238E27FC236}">
                <a16:creationId xmlns:a16="http://schemas.microsoft.com/office/drawing/2014/main" id="{151953F7-E06B-D196-E591-D62D65F5C68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967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3EEE753B-F825-72BC-61BA-B27DF902D8D0}"/>
            </a:ext>
          </a:extLst>
        </p:cNvPr>
        <p:cNvGrpSpPr/>
        <p:nvPr/>
      </p:nvGrpSpPr>
      <p:grpSpPr>
        <a:xfrm>
          <a:off x="0" y="0"/>
          <a:ext cx="0" cy="0"/>
          <a:chOff x="0" y="0"/>
          <a:chExt cx="0" cy="0"/>
        </a:xfrm>
      </p:grpSpPr>
      <p:sp>
        <p:nvSpPr>
          <p:cNvPr id="66" name="Google Shape;66;p2:notes">
            <a:extLst>
              <a:ext uri="{FF2B5EF4-FFF2-40B4-BE49-F238E27FC236}">
                <a16:creationId xmlns:a16="http://schemas.microsoft.com/office/drawing/2014/main" id="{0830CE2D-0083-6C12-80CB-1E1465791C7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67" name="Google Shape;67;p2:notes">
            <a:extLst>
              <a:ext uri="{FF2B5EF4-FFF2-40B4-BE49-F238E27FC236}">
                <a16:creationId xmlns:a16="http://schemas.microsoft.com/office/drawing/2014/main" id="{01387588-7393-CFD8-49BC-AED3780083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023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a:extLst>
            <a:ext uri="{FF2B5EF4-FFF2-40B4-BE49-F238E27FC236}">
              <a16:creationId xmlns:a16="http://schemas.microsoft.com/office/drawing/2014/main" id="{53572FB0-ECCF-38A4-1894-509517A6C8D2}"/>
            </a:ext>
          </a:extLst>
        </p:cNvPr>
        <p:cNvGrpSpPr/>
        <p:nvPr/>
      </p:nvGrpSpPr>
      <p:grpSpPr>
        <a:xfrm>
          <a:off x="0" y="0"/>
          <a:ext cx="0" cy="0"/>
          <a:chOff x="0" y="0"/>
          <a:chExt cx="0" cy="0"/>
        </a:xfrm>
      </p:grpSpPr>
      <p:sp>
        <p:nvSpPr>
          <p:cNvPr id="141" name="Google Shape;141;p6:notes">
            <a:extLst>
              <a:ext uri="{FF2B5EF4-FFF2-40B4-BE49-F238E27FC236}">
                <a16:creationId xmlns:a16="http://schemas.microsoft.com/office/drawing/2014/main" id="{D60E727A-837E-CD24-C271-2A255AFCE3D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Herbalife Walsheim GT Black" pitchFamily="2" charset="77"/>
              <a:cs typeface="Arial" panose="020B0604020202020204" pitchFamily="34" charset="0"/>
            </a:endParaRPr>
          </a:p>
        </p:txBody>
      </p:sp>
      <p:sp>
        <p:nvSpPr>
          <p:cNvPr id="142" name="Google Shape;142;p6:notes">
            <a:extLst>
              <a:ext uri="{FF2B5EF4-FFF2-40B4-BE49-F238E27FC236}">
                <a16:creationId xmlns:a16="http://schemas.microsoft.com/office/drawing/2014/main" id="{FCF38618-8B7B-EA60-B34F-1D1905EF94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281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
        <p:cNvGrpSpPr/>
        <p:nvPr/>
      </p:nvGrpSpPr>
      <p:grpSpPr>
        <a:xfrm>
          <a:off x="0" y="0"/>
          <a:ext cx="0" cy="0"/>
          <a:chOff x="0" y="0"/>
          <a:chExt cx="0" cy="0"/>
        </a:xfrm>
      </p:grpSpPr>
      <p:sp>
        <p:nvSpPr>
          <p:cNvPr id="11" name="Google Shape;11;p22"/>
          <p:cNvSpPr>
            <a:spLocks noGrp="1"/>
          </p:cNvSpPr>
          <p:nvPr>
            <p:ph type="pic" idx="2"/>
          </p:nvPr>
        </p:nvSpPr>
        <p:spPr>
          <a:xfrm>
            <a:off x="8572499" y="2419958"/>
            <a:ext cx="2552699" cy="3637942"/>
          </a:xfrm>
          <a:prstGeom prst="rect">
            <a:avLst/>
          </a:prstGeom>
          <a:solidFill>
            <a:schemeClr val="lt1"/>
          </a:solidFill>
          <a:ln>
            <a:noFill/>
          </a:ln>
        </p:spPr>
        <p:txBody>
          <a:bodyPr/>
          <a:lstStyle>
            <a:lvl1pPr>
              <a:defRPr b="1" i="0">
                <a:latin typeface="Arial" panose="020B0604020202020204" pitchFamily="34" charset="0"/>
                <a:ea typeface="Herbalife Walsheim GT Black" pitchFamily="2" charset="77"/>
                <a:cs typeface="Arial" panose="020B0604020202020204" pitchFamily="34" charset="0"/>
              </a:defRPr>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25"/>
          <p:cNvSpPr>
            <a:spLocks noGrp="1"/>
          </p:cNvSpPr>
          <p:nvPr>
            <p:ph type="pic" idx="2"/>
          </p:nvPr>
        </p:nvSpPr>
        <p:spPr>
          <a:xfrm>
            <a:off x="8051799" y="800100"/>
            <a:ext cx="3073400" cy="5257800"/>
          </a:xfrm>
          <a:prstGeom prst="rect">
            <a:avLst/>
          </a:prstGeom>
          <a:solidFill>
            <a:schemeClr val="lt1"/>
          </a:solidFill>
          <a:ln>
            <a:no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9"/>
        <p:cNvGrpSpPr/>
        <p:nvPr/>
      </p:nvGrpSpPr>
      <p:grpSpPr>
        <a:xfrm>
          <a:off x="0" y="0"/>
          <a:ext cx="0" cy="0"/>
          <a:chOff x="0" y="0"/>
          <a:chExt cx="0" cy="0"/>
        </a:xfrm>
      </p:grpSpPr>
      <p:sp>
        <p:nvSpPr>
          <p:cNvPr id="20" name="Google Shape;20;p26"/>
          <p:cNvSpPr>
            <a:spLocks noGrp="1"/>
          </p:cNvSpPr>
          <p:nvPr>
            <p:ph type="pic" idx="2"/>
          </p:nvPr>
        </p:nvSpPr>
        <p:spPr>
          <a:xfrm>
            <a:off x="6096000" y="800100"/>
            <a:ext cx="5029199" cy="5257800"/>
          </a:xfrm>
          <a:prstGeom prst="rect">
            <a:avLst/>
          </a:prstGeom>
          <a:solidFill>
            <a:schemeClr val="lt1"/>
          </a:solidFill>
          <a:ln>
            <a:no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6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portsmediawatch.com/tv-schedules/fifa-world-cup-tv-schedul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www.dagens.com/sports/new-cristiano-ronaldo-salary-is-very-lucrativ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pic>
        <p:nvPicPr>
          <p:cNvPr id="8" name="Picture 7">
            <a:extLst>
              <a:ext uri="{FF2B5EF4-FFF2-40B4-BE49-F238E27FC236}">
                <a16:creationId xmlns:a16="http://schemas.microsoft.com/office/drawing/2014/main" id="{686230C5-5162-404A-9EC0-928CF07CE6C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47" name="Google Shape;47;p1"/>
          <p:cNvSpPr txBox="1"/>
          <p:nvPr/>
        </p:nvSpPr>
        <p:spPr>
          <a:xfrm>
            <a:off x="382148" y="5933927"/>
            <a:ext cx="7810500" cy="1115690"/>
          </a:xfrm>
          <a:prstGeom prst="rect">
            <a:avLst/>
          </a:prstGeom>
          <a:noFill/>
          <a:ln>
            <a:noFill/>
          </a:ln>
        </p:spPr>
        <p:txBody>
          <a:bodyPr spcFirstLastPara="1" wrap="square" lIns="0" tIns="0" rIns="0" bIns="0" anchor="t" anchorCtr="0">
            <a:spAutoFit/>
          </a:bodyPr>
          <a:lstStyle/>
          <a:p>
            <a:pPr lvl="0">
              <a:lnSpc>
                <a:spcPts val="2920"/>
              </a:lnSpc>
            </a:pPr>
            <a:r>
              <a:rPr lang="en-US" sz="3600" b="1" spc="-20" dirty="0">
                <a:solidFill>
                  <a:schemeClr val="bg1"/>
                </a:solidFill>
                <a:latin typeface="Arial Nova" panose="020B0504020202020204" pitchFamily="34" charset="0"/>
                <a:ea typeface="Herbalife Walsheim GT Black" pitchFamily="2" charset="77"/>
                <a:cs typeface="Arial" panose="020B0604020202020204" pitchFamily="34" charset="0"/>
              </a:rPr>
              <a:t>2026 </a:t>
            </a:r>
            <a:r>
              <a:rPr lang="en-US" sz="3600" b="1" spc="-10" dirty="0">
                <a:solidFill>
                  <a:schemeClr val="bg1"/>
                </a:solidFill>
                <a:latin typeface="Arial Nova" panose="020B0504020202020204" pitchFamily="34" charset="0"/>
                <a:ea typeface="Herbalife Walsheim GT Black" pitchFamily="2" charset="77"/>
                <a:cs typeface="Arial" panose="020B0604020202020204" pitchFamily="34" charset="0"/>
              </a:rPr>
              <a:t>WORLD </a:t>
            </a:r>
            <a:r>
              <a:rPr lang="en-US" sz="3600" b="1" spc="-25" dirty="0">
                <a:solidFill>
                  <a:schemeClr val="bg1"/>
                </a:solidFill>
                <a:latin typeface="Arial Nova" panose="020B0504020202020204" pitchFamily="34" charset="0"/>
                <a:ea typeface="Herbalife Walsheim GT Black" pitchFamily="2" charset="77"/>
                <a:cs typeface="Arial" panose="020B0604020202020204" pitchFamily="34" charset="0"/>
              </a:rPr>
              <a:t>CUP</a:t>
            </a:r>
          </a:p>
          <a:p>
            <a:pPr lvl="0">
              <a:lnSpc>
                <a:spcPts val="2920"/>
              </a:lnSpc>
            </a:pPr>
            <a:r>
              <a:rPr lang="en-US" sz="3200" b="1" dirty="0">
                <a:solidFill>
                  <a:schemeClr val="bg1"/>
                </a:solidFill>
                <a:latin typeface="Arial Nova" panose="020B0504020202020204" pitchFamily="34" charset="0"/>
                <a:ea typeface="Herbalife Walsheim GT Black" pitchFamily="2" charset="77"/>
                <a:cs typeface="Arial" panose="020B0604020202020204" pitchFamily="34" charset="0"/>
              </a:rPr>
              <a:t>CAMPAIGN UPDATE</a:t>
            </a:r>
          </a:p>
          <a:p>
            <a:pPr lvl="0">
              <a:lnSpc>
                <a:spcPts val="2920"/>
              </a:lnSpc>
            </a:pPr>
            <a:endParaRPr sz="800" b="1" dirty="0">
              <a:solidFill>
                <a:schemeClr val="bg1"/>
              </a:solidFill>
              <a:latin typeface="Arial Nova" panose="020B0504020202020204" pitchFamily="34" charset="0"/>
              <a:ea typeface="Herbalife Walsheim GT Black" pitchFamily="2" charset="77"/>
              <a:cs typeface="Arial" panose="020B0604020202020204" pitchFamily="34" charset="0"/>
            </a:endParaRPr>
          </a:p>
        </p:txBody>
      </p:sp>
      <p:cxnSp>
        <p:nvCxnSpPr>
          <p:cNvPr id="48" name="Google Shape;48;p1"/>
          <p:cNvCxnSpPr>
            <a:cxnSpLocks/>
          </p:cNvCxnSpPr>
          <p:nvPr/>
        </p:nvCxnSpPr>
        <p:spPr>
          <a:xfrm>
            <a:off x="382148" y="5581737"/>
            <a:ext cx="4277534" cy="0"/>
          </a:xfrm>
          <a:prstGeom prst="straightConnector1">
            <a:avLst/>
          </a:prstGeom>
          <a:noFill/>
          <a:ln w="9525" cap="flat" cmpd="sng">
            <a:solidFill>
              <a:srgbClr val="BFBFBF"/>
            </a:solidFill>
            <a:prstDash val="solid"/>
            <a:miter lim="800000"/>
            <a:headEnd type="none" w="sm" len="sm"/>
            <a:tailEnd type="none" w="sm" len="sm"/>
          </a:ln>
        </p:spPr>
      </p:cxnSp>
      <p:sp>
        <p:nvSpPr>
          <p:cNvPr id="9" name="Google Shape;60;p1">
            <a:extLst>
              <a:ext uri="{FF2B5EF4-FFF2-40B4-BE49-F238E27FC236}">
                <a16:creationId xmlns:a16="http://schemas.microsoft.com/office/drawing/2014/main" id="{3A9D492B-CC55-0DFC-5BFC-681167D141B4}"/>
              </a:ext>
            </a:extLst>
          </p:cNvPr>
          <p:cNvSpPr txBox="1"/>
          <p:nvPr/>
        </p:nvSpPr>
        <p:spPr>
          <a:xfrm>
            <a:off x="8280783" y="765951"/>
            <a:ext cx="3185160"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600" b="1" dirty="0">
                <a:solidFill>
                  <a:schemeClr val="lt1"/>
                </a:solidFill>
                <a:latin typeface="Arial" panose="020B0604020202020204" pitchFamily="34" charset="0"/>
                <a:ea typeface="Herbalife Walsheim GT LGV Lt" pitchFamily="2" charset="77"/>
                <a:cs typeface="Arial" panose="020B0604020202020204" pitchFamily="34" charset="0"/>
                <a:sym typeface="Poppins SemiBold"/>
              </a:rPr>
              <a:t>Creative and Strategy Update</a:t>
            </a:r>
            <a:endParaRPr b="1" dirty="0">
              <a:latin typeface="Arial" panose="020B0604020202020204" pitchFamily="34" charset="0"/>
              <a:ea typeface="Herbalife Walsheim GT LGV Lt" pitchFamily="2" charset="77"/>
              <a:cs typeface="Arial" panose="020B0604020202020204" pitchFamily="34" charset="0"/>
            </a:endParaRPr>
          </a:p>
        </p:txBody>
      </p:sp>
      <p:cxnSp>
        <p:nvCxnSpPr>
          <p:cNvPr id="13" name="Google Shape;48;p1">
            <a:extLst>
              <a:ext uri="{FF2B5EF4-FFF2-40B4-BE49-F238E27FC236}">
                <a16:creationId xmlns:a16="http://schemas.microsoft.com/office/drawing/2014/main" id="{521CD1B8-0157-82C0-6C3F-DC1BC1DAE9A3}"/>
              </a:ext>
            </a:extLst>
          </p:cNvPr>
          <p:cNvCxnSpPr>
            <a:cxnSpLocks/>
          </p:cNvCxnSpPr>
          <p:nvPr/>
        </p:nvCxnSpPr>
        <p:spPr>
          <a:xfrm>
            <a:off x="7521984" y="5581737"/>
            <a:ext cx="4277534" cy="0"/>
          </a:xfrm>
          <a:prstGeom prst="straightConnector1">
            <a:avLst/>
          </a:prstGeom>
          <a:noFill/>
          <a:ln w="9525" cap="flat" cmpd="sng">
            <a:solidFill>
              <a:srgbClr val="BFBFBF"/>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3E35"/>
        </a:solidFill>
        <a:effectLst/>
      </p:bgPr>
    </p:bg>
    <p:spTree>
      <p:nvGrpSpPr>
        <p:cNvPr id="1" name="Shape 123"/>
        <p:cNvGrpSpPr/>
        <p:nvPr/>
      </p:nvGrpSpPr>
      <p:grpSpPr>
        <a:xfrm>
          <a:off x="0" y="0"/>
          <a:ext cx="0" cy="0"/>
          <a:chOff x="0" y="0"/>
          <a:chExt cx="0" cy="0"/>
        </a:xfrm>
      </p:grpSpPr>
      <p:sp>
        <p:nvSpPr>
          <p:cNvPr id="124" name="Google Shape;124;p5"/>
          <p:cNvSpPr txBox="1"/>
          <p:nvPr/>
        </p:nvSpPr>
        <p:spPr>
          <a:xfrm>
            <a:off x="1066799" y="773939"/>
            <a:ext cx="5941897" cy="123110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ID" sz="40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THE CAN’T MISS</a:t>
            </a:r>
          </a:p>
          <a:p>
            <a:pPr marL="0" marR="0" lvl="0" indent="0" algn="l" rtl="0">
              <a:spcBef>
                <a:spcPts val="0"/>
              </a:spcBef>
              <a:spcAft>
                <a:spcPts val="0"/>
              </a:spcAft>
              <a:buNone/>
            </a:pPr>
            <a:r>
              <a:rPr lang="en-ID" sz="40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OPPORTUNITY OF</a:t>
            </a:r>
            <a:endParaRPr b="1" dirty="0">
              <a:solidFill>
                <a:schemeClr val="bg1"/>
              </a:solidFill>
              <a:latin typeface="Arial" panose="020B0604020202020204" pitchFamily="34" charset="0"/>
              <a:ea typeface="Herbalife Walsheim GT Black" pitchFamily="2" charset="77"/>
              <a:cs typeface="Arial" panose="020B0604020202020204" pitchFamily="34" charset="0"/>
            </a:endParaRPr>
          </a:p>
        </p:txBody>
      </p:sp>
      <p:cxnSp>
        <p:nvCxnSpPr>
          <p:cNvPr id="125" name="Google Shape;125;p5"/>
          <p:cNvCxnSpPr/>
          <p:nvPr/>
        </p:nvCxnSpPr>
        <p:spPr>
          <a:xfrm>
            <a:off x="1066800" y="3662588"/>
            <a:ext cx="6985000" cy="0"/>
          </a:xfrm>
          <a:prstGeom prst="straightConnector1">
            <a:avLst/>
          </a:prstGeom>
          <a:noFill/>
          <a:ln w="9525" cap="flat" cmpd="sng">
            <a:solidFill>
              <a:srgbClr val="BFBFBF"/>
            </a:solidFill>
            <a:prstDash val="solid"/>
            <a:miter lim="800000"/>
            <a:headEnd type="none" w="sm" len="sm"/>
            <a:tailEnd type="none" w="sm" len="sm"/>
          </a:ln>
        </p:spPr>
      </p:cxnSp>
      <p:cxnSp>
        <p:nvCxnSpPr>
          <p:cNvPr id="126" name="Google Shape;126;p5"/>
          <p:cNvCxnSpPr/>
          <p:nvPr/>
        </p:nvCxnSpPr>
        <p:spPr>
          <a:xfrm>
            <a:off x="1066800" y="5911570"/>
            <a:ext cx="6985000" cy="0"/>
          </a:xfrm>
          <a:prstGeom prst="straightConnector1">
            <a:avLst/>
          </a:prstGeom>
          <a:noFill/>
          <a:ln w="9525" cap="flat" cmpd="sng">
            <a:solidFill>
              <a:srgbClr val="BFBFBF"/>
            </a:solidFill>
            <a:prstDash val="solid"/>
            <a:miter lim="800000"/>
            <a:headEnd type="none" w="sm" len="sm"/>
            <a:tailEnd type="none" w="sm" len="sm"/>
          </a:ln>
        </p:spPr>
      </p:cxnSp>
      <p:cxnSp>
        <p:nvCxnSpPr>
          <p:cNvPr id="127" name="Google Shape;127;p5"/>
          <p:cNvCxnSpPr>
            <a:cxnSpLocks/>
          </p:cNvCxnSpPr>
          <p:nvPr/>
        </p:nvCxnSpPr>
        <p:spPr>
          <a:xfrm>
            <a:off x="3269372" y="3651571"/>
            <a:ext cx="0" cy="2259302"/>
          </a:xfrm>
          <a:prstGeom prst="straightConnector1">
            <a:avLst/>
          </a:prstGeom>
          <a:noFill/>
          <a:ln w="9525" cap="flat" cmpd="sng">
            <a:solidFill>
              <a:srgbClr val="BFBFBF"/>
            </a:solidFill>
            <a:prstDash val="solid"/>
            <a:miter lim="800000"/>
            <a:headEnd type="none" w="sm" len="sm"/>
            <a:tailEnd type="none" w="sm" len="sm"/>
          </a:ln>
        </p:spPr>
      </p:cxnSp>
      <p:cxnSp>
        <p:nvCxnSpPr>
          <p:cNvPr id="128" name="Google Shape;128;p5"/>
          <p:cNvCxnSpPr>
            <a:cxnSpLocks/>
          </p:cNvCxnSpPr>
          <p:nvPr/>
        </p:nvCxnSpPr>
        <p:spPr>
          <a:xfrm>
            <a:off x="1066800" y="4775838"/>
            <a:ext cx="6985000" cy="0"/>
          </a:xfrm>
          <a:prstGeom prst="straightConnector1">
            <a:avLst/>
          </a:prstGeom>
          <a:noFill/>
          <a:ln w="9525" cap="flat" cmpd="sng">
            <a:solidFill>
              <a:srgbClr val="BFBFBF"/>
            </a:solidFill>
            <a:prstDash val="solid"/>
            <a:miter lim="800000"/>
            <a:headEnd type="none" w="sm" len="sm"/>
            <a:tailEnd type="none" w="sm" len="sm"/>
          </a:ln>
        </p:spPr>
      </p:cxnSp>
      <p:cxnSp>
        <p:nvCxnSpPr>
          <p:cNvPr id="129" name="Google Shape;129;p5"/>
          <p:cNvCxnSpPr>
            <a:cxnSpLocks/>
          </p:cNvCxnSpPr>
          <p:nvPr/>
        </p:nvCxnSpPr>
        <p:spPr>
          <a:xfrm>
            <a:off x="5627775" y="3651571"/>
            <a:ext cx="0" cy="2259302"/>
          </a:xfrm>
          <a:prstGeom prst="straightConnector1">
            <a:avLst/>
          </a:prstGeom>
          <a:noFill/>
          <a:ln w="9525" cap="flat" cmpd="sng">
            <a:solidFill>
              <a:srgbClr val="BFBFBF"/>
            </a:solidFill>
            <a:prstDash val="solid"/>
            <a:miter lim="800000"/>
            <a:headEnd type="none" w="sm" len="sm"/>
            <a:tailEnd type="none" w="sm" len="sm"/>
          </a:ln>
        </p:spPr>
      </p:cxnSp>
      <p:sp>
        <p:nvSpPr>
          <p:cNvPr id="130" name="Google Shape;130;p5"/>
          <p:cNvSpPr/>
          <p:nvPr/>
        </p:nvSpPr>
        <p:spPr>
          <a:xfrm>
            <a:off x="1082026" y="3846862"/>
            <a:ext cx="2011071"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2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4+ BILLION</a:t>
            </a:r>
          </a:p>
          <a:p>
            <a:pPr algn="ctr"/>
            <a:r>
              <a:rPr lang="en-US" sz="1200" dirty="0">
                <a:solidFill>
                  <a:srgbClr val="FFFFFF"/>
                </a:solidFill>
              </a:rPr>
              <a:t>Soccer fans across the world, making it by far the most popular sport on earth</a:t>
            </a:r>
            <a:endParaRPr lang="en-US" sz="1200" dirty="0"/>
          </a:p>
        </p:txBody>
      </p:sp>
      <p:pic>
        <p:nvPicPr>
          <p:cNvPr id="3" name="Picture Placeholder 2" descr="A close-up of hands holding a trophy&#10;&#10;AI-generated content may be incorrect.">
            <a:extLst>
              <a:ext uri="{FF2B5EF4-FFF2-40B4-BE49-F238E27FC236}">
                <a16:creationId xmlns:a16="http://schemas.microsoft.com/office/drawing/2014/main" id="{3C9C23B8-3CFA-4A2F-7A9D-03312DCC9108}"/>
              </a:ext>
            </a:extLst>
          </p:cNvPr>
          <p:cNvPicPr>
            <a:picLocks noGrp="1" noChangeAspect="1"/>
          </p:cNvPicPr>
          <p:nvPr>
            <p:ph type="pic" idx="2"/>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a:off x="8051800" y="800100"/>
            <a:ext cx="3073400" cy="5257800"/>
          </a:xfrm>
          <a:prstGeom prst="rect">
            <a:avLst/>
          </a:prstGeom>
          <a:solidFill>
            <a:schemeClr val="lt1"/>
          </a:solidFill>
          <a:ln>
            <a:noFill/>
          </a:ln>
        </p:spPr>
      </p:pic>
      <p:sp>
        <p:nvSpPr>
          <p:cNvPr id="6" name="Google Shape;130;p5">
            <a:extLst>
              <a:ext uri="{FF2B5EF4-FFF2-40B4-BE49-F238E27FC236}">
                <a16:creationId xmlns:a16="http://schemas.microsoft.com/office/drawing/2014/main" id="{0FBE18B7-1F33-A07D-58C1-945079DEDDDE}"/>
              </a:ext>
            </a:extLst>
          </p:cNvPr>
          <p:cNvSpPr/>
          <p:nvPr/>
        </p:nvSpPr>
        <p:spPr>
          <a:xfrm>
            <a:off x="1082027" y="2724233"/>
            <a:ext cx="1838973"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6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Most popular sport in the world</a:t>
            </a:r>
            <a:endParaRPr sz="1800" b="1" dirty="0">
              <a:solidFill>
                <a:schemeClr val="bg1"/>
              </a:solidFill>
              <a:latin typeface="Arial" panose="020B0604020202020204" pitchFamily="34" charset="0"/>
              <a:ea typeface="Herbalife Walsheim GT Black" pitchFamily="2" charset="77"/>
              <a:cs typeface="Arial" panose="020B0604020202020204" pitchFamily="34" charset="0"/>
            </a:endParaRPr>
          </a:p>
        </p:txBody>
      </p:sp>
      <p:sp>
        <p:nvSpPr>
          <p:cNvPr id="7" name="Google Shape;130;p5">
            <a:extLst>
              <a:ext uri="{FF2B5EF4-FFF2-40B4-BE49-F238E27FC236}">
                <a16:creationId xmlns:a16="http://schemas.microsoft.com/office/drawing/2014/main" id="{80B10628-DAE9-E4D0-DA7B-9829B3BF4C86}"/>
              </a:ext>
            </a:extLst>
          </p:cNvPr>
          <p:cNvSpPr/>
          <p:nvPr/>
        </p:nvSpPr>
        <p:spPr>
          <a:xfrm>
            <a:off x="3614881" y="2724233"/>
            <a:ext cx="1574801"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6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FIFA world </a:t>
            </a:r>
            <a:br>
              <a:rPr lang="en-ID" sz="16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br>
            <a:r>
              <a:rPr lang="en-ID" sz="16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cup is king</a:t>
            </a:r>
            <a:endParaRPr sz="1800" b="1" dirty="0">
              <a:solidFill>
                <a:schemeClr val="bg1"/>
              </a:solidFill>
              <a:latin typeface="Arial" panose="020B0604020202020204" pitchFamily="34" charset="0"/>
              <a:ea typeface="Herbalife Walsheim GT Black" pitchFamily="2" charset="77"/>
              <a:cs typeface="Arial" panose="020B0604020202020204" pitchFamily="34" charset="0"/>
            </a:endParaRPr>
          </a:p>
        </p:txBody>
      </p:sp>
      <p:sp>
        <p:nvSpPr>
          <p:cNvPr id="8" name="Google Shape;130;p5">
            <a:extLst>
              <a:ext uri="{FF2B5EF4-FFF2-40B4-BE49-F238E27FC236}">
                <a16:creationId xmlns:a16="http://schemas.microsoft.com/office/drawing/2014/main" id="{9806B48C-1C79-D8A4-2914-7747FC3F6ABC}"/>
              </a:ext>
            </a:extLst>
          </p:cNvPr>
          <p:cNvSpPr/>
          <p:nvPr/>
        </p:nvSpPr>
        <p:spPr>
          <a:xfrm>
            <a:off x="5883564" y="2724233"/>
            <a:ext cx="1860465"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6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Super Bowl cannot keep up</a:t>
            </a:r>
            <a:endParaRPr sz="1800" b="1" dirty="0">
              <a:solidFill>
                <a:schemeClr val="bg1"/>
              </a:solidFill>
              <a:latin typeface="Arial" panose="020B0604020202020204" pitchFamily="34" charset="0"/>
              <a:ea typeface="Herbalife Walsheim GT Black" pitchFamily="2" charset="77"/>
              <a:cs typeface="Arial" panose="020B0604020202020204" pitchFamily="34" charset="0"/>
            </a:endParaRPr>
          </a:p>
        </p:txBody>
      </p:sp>
      <p:sp>
        <p:nvSpPr>
          <p:cNvPr id="10" name="Google Shape;130;p5">
            <a:extLst>
              <a:ext uri="{FF2B5EF4-FFF2-40B4-BE49-F238E27FC236}">
                <a16:creationId xmlns:a16="http://schemas.microsoft.com/office/drawing/2014/main" id="{2147B105-2D5C-2712-A070-A5CDD647CC76}"/>
              </a:ext>
            </a:extLst>
          </p:cNvPr>
          <p:cNvSpPr/>
          <p:nvPr/>
        </p:nvSpPr>
        <p:spPr>
          <a:xfrm>
            <a:off x="3439636" y="3846862"/>
            <a:ext cx="2011071"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2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5 BILLION</a:t>
            </a:r>
          </a:p>
          <a:p>
            <a:pPr marL="0" marR="0" lvl="0" indent="0" algn="ctr" rtl="0">
              <a:spcBef>
                <a:spcPts val="0"/>
              </a:spcBef>
              <a:spcAft>
                <a:spcPts val="0"/>
              </a:spcAft>
              <a:buNone/>
            </a:pPr>
            <a:r>
              <a:rPr lang="en-US" sz="1200" dirty="0">
                <a:solidFill>
                  <a:srgbClr val="FFFFFF"/>
                </a:solidFill>
              </a:rPr>
              <a:t>People engaged during the FIFA World Cup 2022 across all platforms</a:t>
            </a:r>
            <a:endParaRPr lang="en-US" sz="1200" dirty="0"/>
          </a:p>
        </p:txBody>
      </p:sp>
      <p:sp>
        <p:nvSpPr>
          <p:cNvPr id="11" name="Google Shape;130;p5">
            <a:extLst>
              <a:ext uri="{FF2B5EF4-FFF2-40B4-BE49-F238E27FC236}">
                <a16:creationId xmlns:a16="http://schemas.microsoft.com/office/drawing/2014/main" id="{9A72A958-3101-5FFD-AB7B-90514852B026}"/>
              </a:ext>
            </a:extLst>
          </p:cNvPr>
          <p:cNvSpPr/>
          <p:nvPr/>
        </p:nvSpPr>
        <p:spPr>
          <a:xfrm>
            <a:off x="5808262" y="3846862"/>
            <a:ext cx="2011071"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2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180 MILLION</a:t>
            </a:r>
          </a:p>
          <a:p>
            <a:pPr marL="0" marR="0" lvl="0" indent="0" algn="ctr" rtl="0">
              <a:spcBef>
                <a:spcPts val="0"/>
              </a:spcBef>
              <a:spcAft>
                <a:spcPts val="0"/>
              </a:spcAft>
              <a:buNone/>
            </a:pPr>
            <a:r>
              <a:rPr lang="en-US" sz="1200" dirty="0">
                <a:solidFill>
                  <a:srgbClr val="FFFFFF"/>
                </a:solidFill>
              </a:rPr>
              <a:t>Global Super Bowl viewers, but 125 million are in the United States</a:t>
            </a:r>
            <a:endParaRPr lang="en-US" sz="1200" dirty="0"/>
          </a:p>
        </p:txBody>
      </p:sp>
      <p:sp>
        <p:nvSpPr>
          <p:cNvPr id="5" name="Google Shape;130;p5">
            <a:extLst>
              <a:ext uri="{FF2B5EF4-FFF2-40B4-BE49-F238E27FC236}">
                <a16:creationId xmlns:a16="http://schemas.microsoft.com/office/drawing/2014/main" id="{479814DD-47F5-88BA-0D34-E2FB582D81AF}"/>
              </a:ext>
            </a:extLst>
          </p:cNvPr>
          <p:cNvSpPr/>
          <p:nvPr/>
        </p:nvSpPr>
        <p:spPr>
          <a:xfrm>
            <a:off x="1066799" y="4981600"/>
            <a:ext cx="2077485"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2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250 MILLION</a:t>
            </a:r>
            <a:br>
              <a:rPr lang="en-ID" sz="12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br>
            <a:r>
              <a:rPr lang="en-US" sz="1200" dirty="0">
                <a:solidFill>
                  <a:srgbClr val="FFFFFF"/>
                </a:solidFill>
              </a:rPr>
              <a:t>People play soccer worldwide, making it the most widely played sport on earth</a:t>
            </a:r>
            <a:endParaRPr lang="en-US" sz="1200" dirty="0"/>
          </a:p>
        </p:txBody>
      </p:sp>
      <p:sp>
        <p:nvSpPr>
          <p:cNvPr id="9" name="Google Shape;130;p5">
            <a:extLst>
              <a:ext uri="{FF2B5EF4-FFF2-40B4-BE49-F238E27FC236}">
                <a16:creationId xmlns:a16="http://schemas.microsoft.com/office/drawing/2014/main" id="{364A38DB-EBDA-65F8-826C-359AEB619799}"/>
              </a:ext>
            </a:extLst>
          </p:cNvPr>
          <p:cNvSpPr/>
          <p:nvPr/>
        </p:nvSpPr>
        <p:spPr>
          <a:xfrm>
            <a:off x="3439636" y="4981600"/>
            <a:ext cx="2011071"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2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1.5 BILLION</a:t>
            </a:r>
          </a:p>
          <a:p>
            <a:pPr marL="0" marR="0" lvl="0" indent="0" algn="ctr" rtl="0">
              <a:spcBef>
                <a:spcPts val="0"/>
              </a:spcBef>
              <a:spcAft>
                <a:spcPts val="0"/>
              </a:spcAft>
              <a:buNone/>
            </a:pPr>
            <a:r>
              <a:rPr lang="en-US" sz="1200" dirty="0">
                <a:solidFill>
                  <a:srgbClr val="FFFFFF"/>
                </a:solidFill>
              </a:rPr>
              <a:t>Viewers of the FIFA World Cup 2022 Final between Argentina and France</a:t>
            </a:r>
          </a:p>
        </p:txBody>
      </p:sp>
      <p:sp>
        <p:nvSpPr>
          <p:cNvPr id="12" name="Google Shape;130;p5">
            <a:extLst>
              <a:ext uri="{FF2B5EF4-FFF2-40B4-BE49-F238E27FC236}">
                <a16:creationId xmlns:a16="http://schemas.microsoft.com/office/drawing/2014/main" id="{8FBC722F-5579-9096-2AE9-4BA1DA090E1C}"/>
              </a:ext>
            </a:extLst>
          </p:cNvPr>
          <p:cNvSpPr/>
          <p:nvPr/>
        </p:nvSpPr>
        <p:spPr>
          <a:xfrm>
            <a:off x="5808262" y="4981600"/>
            <a:ext cx="2011071"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ID" sz="1200" b="1" dirty="0">
                <a:solidFill>
                  <a:schemeClr val="bg1"/>
                </a:solidFill>
                <a:latin typeface="Arial" panose="020B0604020202020204" pitchFamily="34" charset="0"/>
                <a:ea typeface="Herbalife Walsheim GT Black" pitchFamily="2" charset="77"/>
                <a:cs typeface="Arial" panose="020B0604020202020204" pitchFamily="34" charset="0"/>
                <a:sym typeface="Poppins SemiBold"/>
              </a:rPr>
              <a:t>80% DECREASE</a:t>
            </a:r>
          </a:p>
          <a:p>
            <a:pPr marL="0" marR="0" lvl="0" indent="0" algn="ctr" rtl="0">
              <a:spcBef>
                <a:spcPts val="0"/>
              </a:spcBef>
              <a:spcAft>
                <a:spcPts val="0"/>
              </a:spcAft>
              <a:buNone/>
            </a:pPr>
            <a:r>
              <a:rPr lang="en-US" sz="1200" dirty="0">
                <a:solidFill>
                  <a:srgbClr val="FFFFFF"/>
                </a:solidFill>
              </a:rPr>
              <a:t>In Google Search interest from Super Bowl Sunday to the Tuesday after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3E35"/>
        </a:solidFill>
        <a:effectLst/>
      </p:bgPr>
    </p:bg>
    <p:spTree>
      <p:nvGrpSpPr>
        <p:cNvPr id="1" name="Shape 68">
          <a:extLst>
            <a:ext uri="{FF2B5EF4-FFF2-40B4-BE49-F238E27FC236}">
              <a16:creationId xmlns:a16="http://schemas.microsoft.com/office/drawing/2014/main" id="{AF698F79-8CFD-5C55-B552-E8FBFADB51F7}"/>
            </a:ext>
          </a:extLst>
        </p:cNvPr>
        <p:cNvGrpSpPr/>
        <p:nvPr/>
      </p:nvGrpSpPr>
      <p:grpSpPr>
        <a:xfrm>
          <a:off x="0" y="0"/>
          <a:ext cx="0" cy="0"/>
          <a:chOff x="0" y="0"/>
          <a:chExt cx="0" cy="0"/>
        </a:xfrm>
      </p:grpSpPr>
      <p:sp>
        <p:nvSpPr>
          <p:cNvPr id="69" name="Google Shape;69;p2">
            <a:extLst>
              <a:ext uri="{FF2B5EF4-FFF2-40B4-BE49-F238E27FC236}">
                <a16:creationId xmlns:a16="http://schemas.microsoft.com/office/drawing/2014/main" id="{6904EE67-0956-7B78-E904-A98BE4C40C29}"/>
              </a:ext>
            </a:extLst>
          </p:cNvPr>
          <p:cNvSpPr txBox="1"/>
          <p:nvPr/>
        </p:nvSpPr>
        <p:spPr>
          <a:xfrm>
            <a:off x="1066800" y="800100"/>
            <a:ext cx="3002280" cy="615553"/>
          </a:xfrm>
          <a:prstGeom prst="rect">
            <a:avLst/>
          </a:prstGeom>
          <a:noFill/>
          <a:ln>
            <a:noFill/>
          </a:ln>
        </p:spPr>
        <p:txBody>
          <a:bodyPr spcFirstLastPara="1" wrap="square" lIns="0" tIns="0" rIns="0" bIns="0" anchor="t" anchorCtr="0">
            <a:spAutoFit/>
          </a:bodyPr>
          <a:lstStyle/>
          <a:p>
            <a:r>
              <a:rPr lang="en-US" sz="4000" b="1" spc="-80" dirty="0">
                <a:solidFill>
                  <a:srgbClr val="F8F8F8"/>
                </a:solidFill>
                <a:latin typeface="Arial" panose="020B0604020202020204" pitchFamily="34" charset="0"/>
                <a:ea typeface="Herbalife Walsheim GT Black" pitchFamily="2" charset="77"/>
                <a:cs typeface="Arial" panose="020B0604020202020204" pitchFamily="34" charset="0"/>
              </a:rPr>
              <a:t>OBJECTIVE</a:t>
            </a:r>
          </a:p>
        </p:txBody>
      </p:sp>
      <p:cxnSp>
        <p:nvCxnSpPr>
          <p:cNvPr id="72" name="Google Shape;72;p2">
            <a:extLst>
              <a:ext uri="{FF2B5EF4-FFF2-40B4-BE49-F238E27FC236}">
                <a16:creationId xmlns:a16="http://schemas.microsoft.com/office/drawing/2014/main" id="{A64BEBA0-98AD-1642-06E8-CE6635D23360}"/>
              </a:ext>
            </a:extLst>
          </p:cNvPr>
          <p:cNvCxnSpPr>
            <a:cxnSpLocks/>
          </p:cNvCxnSpPr>
          <p:nvPr/>
        </p:nvCxnSpPr>
        <p:spPr>
          <a:xfrm>
            <a:off x="1066800" y="1742483"/>
            <a:ext cx="4256762" cy="0"/>
          </a:xfrm>
          <a:prstGeom prst="straightConnector1">
            <a:avLst/>
          </a:prstGeom>
          <a:noFill/>
          <a:ln w="9525" cap="flat" cmpd="sng">
            <a:solidFill>
              <a:schemeClr val="lt1"/>
            </a:solidFill>
            <a:prstDash val="solid"/>
            <a:miter lim="800000"/>
            <a:headEnd type="none" w="sm" len="sm"/>
            <a:tailEnd type="none" w="sm" len="sm"/>
          </a:ln>
        </p:spPr>
      </p:cxnSp>
      <p:sp>
        <p:nvSpPr>
          <p:cNvPr id="75" name="Google Shape;75;p2">
            <a:extLst>
              <a:ext uri="{FF2B5EF4-FFF2-40B4-BE49-F238E27FC236}">
                <a16:creationId xmlns:a16="http://schemas.microsoft.com/office/drawing/2014/main" id="{A15789F7-5BBF-1644-324A-2FDB282CD7B7}"/>
              </a:ext>
            </a:extLst>
          </p:cNvPr>
          <p:cNvSpPr/>
          <p:nvPr/>
        </p:nvSpPr>
        <p:spPr>
          <a:xfrm>
            <a:off x="1066800" y="1953653"/>
            <a:ext cx="4926376" cy="4396075"/>
          </a:xfrm>
          <a:prstGeom prst="rect">
            <a:avLst/>
          </a:prstGeom>
          <a:noFill/>
          <a:ln>
            <a:noFill/>
          </a:ln>
        </p:spPr>
        <p:txBody>
          <a:bodyPr spcFirstLastPara="1" wrap="square" lIns="0" tIns="0" rIns="0" bIns="0" anchor="t" anchorCtr="0">
            <a:spAutoFit/>
          </a:bodyPr>
          <a:lstStyle/>
          <a:p>
            <a:pPr marL="12700">
              <a:spcBef>
                <a:spcPts val="100"/>
              </a:spcBef>
            </a:pPr>
            <a:r>
              <a:rPr lang="en-US" dirty="0">
                <a:solidFill>
                  <a:schemeClr val="bg1"/>
                </a:solidFill>
              </a:rPr>
              <a:t>Develop a creative campaign that will be used globally for </a:t>
            </a:r>
            <a:br>
              <a:rPr lang="en-US" dirty="0">
                <a:solidFill>
                  <a:schemeClr val="bg1"/>
                </a:solidFill>
              </a:rPr>
            </a:br>
            <a:r>
              <a:rPr lang="en-US" dirty="0">
                <a:solidFill>
                  <a:schemeClr val="bg1"/>
                </a:solidFill>
              </a:rPr>
              <a:t>the company’s world cup campaign targeting consumers and internal audiences. </a:t>
            </a:r>
            <a:br>
              <a:rPr lang="en-US" dirty="0">
                <a:solidFill>
                  <a:schemeClr val="bg1"/>
                </a:solidFill>
              </a:rPr>
            </a:br>
            <a:endParaRPr lang="en-US" sz="1600" dirty="0">
              <a:solidFill>
                <a:schemeClr val="bg1"/>
              </a:solidFill>
            </a:endParaRPr>
          </a:p>
          <a:p>
            <a:r>
              <a:rPr lang="en-US" b="1" dirty="0">
                <a:solidFill>
                  <a:schemeClr val="bg1"/>
                </a:solidFill>
              </a:rPr>
              <a:t>Primary Goals</a:t>
            </a:r>
            <a:endParaRPr lang="en-US" dirty="0">
              <a:solidFill>
                <a:schemeClr val="bg1"/>
              </a:solidFill>
            </a:endParaRPr>
          </a:p>
          <a:p>
            <a:pPr lvl="0"/>
            <a:r>
              <a:rPr lang="en-US" dirty="0">
                <a:solidFill>
                  <a:schemeClr val="bg1"/>
                </a:solidFill>
              </a:rPr>
              <a:t>Create buzz and excitement to help strengthen the Herbalife brand in global football community.</a:t>
            </a:r>
          </a:p>
          <a:p>
            <a:pPr lvl="0"/>
            <a:r>
              <a:rPr lang="en-US" dirty="0">
                <a:solidFill>
                  <a:schemeClr val="bg1"/>
                </a:solidFill>
              </a:rPr>
              <a:t> </a:t>
            </a:r>
          </a:p>
          <a:p>
            <a:pPr lvl="0"/>
            <a:r>
              <a:rPr lang="en-US" dirty="0">
                <a:solidFill>
                  <a:schemeClr val="bg1"/>
                </a:solidFill>
              </a:rPr>
              <a:t>Support and accelerate the global Distributor business.</a:t>
            </a:r>
          </a:p>
          <a:p>
            <a:pPr lvl="0"/>
            <a:r>
              <a:rPr lang="en-US" dirty="0">
                <a:solidFill>
                  <a:schemeClr val="bg1"/>
                </a:solidFill>
              </a:rPr>
              <a:t> </a:t>
            </a:r>
          </a:p>
          <a:p>
            <a:pPr lvl="0"/>
            <a:r>
              <a:rPr lang="en-US" dirty="0">
                <a:solidFill>
                  <a:schemeClr val="bg1"/>
                </a:solidFill>
              </a:rPr>
              <a:t>Entice World Cup fans to want to learn more about Herbalife.</a:t>
            </a:r>
          </a:p>
          <a:p>
            <a:pPr lvl="0"/>
            <a:r>
              <a:rPr lang="en-US" dirty="0">
                <a:solidFill>
                  <a:schemeClr val="bg1"/>
                </a:solidFill>
              </a:rPr>
              <a:t> </a:t>
            </a:r>
          </a:p>
          <a:p>
            <a:pPr lvl="0"/>
            <a:r>
              <a:rPr lang="en-US" dirty="0">
                <a:solidFill>
                  <a:schemeClr val="bg1"/>
                </a:solidFill>
              </a:rPr>
              <a:t>Inspire and excite internal stakeholders—Executives, Board Members, Distributors, employees, and global markets.</a:t>
            </a:r>
          </a:p>
          <a:p>
            <a:pPr lvl="0"/>
            <a:endParaRPr lang="en-US" dirty="0">
              <a:solidFill>
                <a:schemeClr val="bg1"/>
              </a:solidFill>
            </a:endParaRPr>
          </a:p>
          <a:p>
            <a:r>
              <a:rPr lang="en-US" b="1" dirty="0">
                <a:solidFill>
                  <a:schemeClr val="bg1"/>
                </a:solidFill>
              </a:rPr>
              <a:t>Tone &amp; Style</a:t>
            </a:r>
            <a:endParaRPr lang="en-US" dirty="0">
              <a:solidFill>
                <a:schemeClr val="bg1"/>
              </a:solidFill>
            </a:endParaRPr>
          </a:p>
          <a:p>
            <a:pPr marL="285750" lvl="0" indent="-161925">
              <a:buClr>
                <a:schemeClr val="bg1"/>
              </a:buClr>
              <a:buFont typeface="Arial" panose="020B0604020202020204" pitchFamily="34" charset="0"/>
              <a:buChar char="•"/>
            </a:pPr>
            <a:r>
              <a:rPr lang="en-US" dirty="0">
                <a:solidFill>
                  <a:schemeClr val="bg1"/>
                </a:solidFill>
              </a:rPr>
              <a:t>Inspirational </a:t>
            </a:r>
          </a:p>
          <a:p>
            <a:pPr marL="285750" lvl="0" indent="-161925">
              <a:buClr>
                <a:schemeClr val="bg1"/>
              </a:buClr>
              <a:buFont typeface="Arial" panose="020B0604020202020204" pitchFamily="34" charset="0"/>
              <a:buChar char="•"/>
            </a:pPr>
            <a:r>
              <a:rPr lang="en-US" dirty="0">
                <a:solidFill>
                  <a:schemeClr val="bg1"/>
                </a:solidFill>
              </a:rPr>
              <a:t>Bold, emotional</a:t>
            </a:r>
          </a:p>
          <a:p>
            <a:pPr marL="285750" lvl="0" indent="-161925">
              <a:buClr>
                <a:schemeClr val="bg1"/>
              </a:buClr>
              <a:buFont typeface="Arial" panose="020B0604020202020204" pitchFamily="34" charset="0"/>
              <a:buChar char="•"/>
            </a:pPr>
            <a:r>
              <a:rPr lang="en-US" dirty="0">
                <a:solidFill>
                  <a:schemeClr val="bg1"/>
                </a:solidFill>
              </a:rPr>
              <a:t>High-energy </a:t>
            </a:r>
          </a:p>
          <a:p>
            <a:pPr marL="12700">
              <a:spcBef>
                <a:spcPts val="100"/>
              </a:spcBef>
            </a:pPr>
            <a:r>
              <a:rPr lang="en-US" sz="1600" dirty="0">
                <a:solidFill>
                  <a:schemeClr val="bg1"/>
                </a:solidFill>
              </a:rPr>
              <a:t> </a:t>
            </a:r>
            <a:endParaRPr lang="en-US" sz="1200" b="1" dirty="0">
              <a:solidFill>
                <a:schemeClr val="bg1"/>
              </a:solidFill>
              <a:latin typeface="Arial" panose="020B0604020202020204" pitchFamily="34" charset="0"/>
              <a:ea typeface="Herbalife Walsheim GT Rg" pitchFamily="2" charset="77"/>
              <a:cs typeface="Arial" panose="020B0604020202020204" pitchFamily="34" charset="0"/>
            </a:endParaRPr>
          </a:p>
        </p:txBody>
      </p:sp>
      <p:sp>
        <p:nvSpPr>
          <p:cNvPr id="3" name="Picture Placeholder 2">
            <a:extLst>
              <a:ext uri="{FF2B5EF4-FFF2-40B4-BE49-F238E27FC236}">
                <a16:creationId xmlns:a16="http://schemas.microsoft.com/office/drawing/2014/main" id="{CE2133A1-CBB4-B7BE-8A7E-E49DF84947B7}"/>
              </a:ext>
            </a:extLst>
          </p:cNvPr>
          <p:cNvSpPr>
            <a:spLocks noGrp="1"/>
          </p:cNvSpPr>
          <p:nvPr>
            <p:ph type="pic" idx="2"/>
          </p:nvPr>
        </p:nvSpPr>
        <p:spPr/>
        <p:txBody>
          <a:bodyPr/>
          <a:lstStyle/>
          <a:p>
            <a:endParaRPr lang="en-US"/>
          </a:p>
        </p:txBody>
      </p:sp>
      <p:pic>
        <p:nvPicPr>
          <p:cNvPr id="4" name="Picture 3" descr="A person in a red and green jersey with his mouth open&#10;&#10;AI-generated content may be incorrect.">
            <a:extLst>
              <a:ext uri="{FF2B5EF4-FFF2-40B4-BE49-F238E27FC236}">
                <a16:creationId xmlns:a16="http://schemas.microsoft.com/office/drawing/2014/main" id="{7F2EEAF9-C237-481B-2957-BAF61E7C522A}"/>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l="24040" b="618"/>
          <a:stretch>
            <a:fillRect/>
          </a:stretch>
        </p:blipFill>
        <p:spPr>
          <a:xfrm>
            <a:off x="6198826" y="1742483"/>
            <a:ext cx="5993174" cy="4410601"/>
          </a:xfrm>
          <a:prstGeom prst="rect">
            <a:avLst/>
          </a:prstGeom>
        </p:spPr>
      </p:pic>
    </p:spTree>
    <p:extLst>
      <p:ext uri="{BB962C8B-B14F-4D97-AF65-F5344CB8AC3E}">
        <p14:creationId xmlns:p14="http://schemas.microsoft.com/office/powerpoint/2010/main" val="3948137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3E35"/>
        </a:solidFill>
        <a:effectLst/>
      </p:bgPr>
    </p:bg>
    <p:spTree>
      <p:nvGrpSpPr>
        <p:cNvPr id="1" name="Shape 68">
          <a:extLst>
            <a:ext uri="{FF2B5EF4-FFF2-40B4-BE49-F238E27FC236}">
              <a16:creationId xmlns:a16="http://schemas.microsoft.com/office/drawing/2014/main" id="{1AB0646C-BD20-1906-3A7C-480737BD689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1DB9AD9-E0E1-E0B6-50CC-ECC5E286B55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68436" y="519162"/>
            <a:ext cx="4256763" cy="5538716"/>
          </a:xfrm>
          <a:prstGeom prst="rect">
            <a:avLst/>
          </a:prstGeom>
        </p:spPr>
      </p:pic>
      <p:sp>
        <p:nvSpPr>
          <p:cNvPr id="69" name="Google Shape;69;p2">
            <a:extLst>
              <a:ext uri="{FF2B5EF4-FFF2-40B4-BE49-F238E27FC236}">
                <a16:creationId xmlns:a16="http://schemas.microsoft.com/office/drawing/2014/main" id="{896B9AF1-70C9-BF39-7696-0929D08D585C}"/>
              </a:ext>
            </a:extLst>
          </p:cNvPr>
          <p:cNvSpPr txBox="1"/>
          <p:nvPr/>
        </p:nvSpPr>
        <p:spPr>
          <a:xfrm>
            <a:off x="1066800" y="800100"/>
            <a:ext cx="3002280" cy="615553"/>
          </a:xfrm>
          <a:prstGeom prst="rect">
            <a:avLst/>
          </a:prstGeom>
          <a:noFill/>
          <a:ln>
            <a:noFill/>
          </a:ln>
        </p:spPr>
        <p:txBody>
          <a:bodyPr spcFirstLastPara="1" wrap="square" lIns="0" tIns="0" rIns="0" bIns="0" anchor="t" anchorCtr="0">
            <a:spAutoFit/>
          </a:bodyPr>
          <a:lstStyle/>
          <a:p>
            <a:pPr lvl="0"/>
            <a:r>
              <a:rPr lang="en-US" sz="4000" b="1" spc="-80" dirty="0">
                <a:solidFill>
                  <a:srgbClr val="F8F8F8"/>
                </a:solidFill>
                <a:latin typeface="Arial" panose="020B0604020202020204" pitchFamily="34" charset="0"/>
                <a:ea typeface="Herbalife Walsheim GT Black" pitchFamily="2" charset="77"/>
                <a:cs typeface="Arial" panose="020B0604020202020204" pitchFamily="34" charset="0"/>
              </a:rPr>
              <a:t>COPY</a:t>
            </a:r>
            <a:endParaRPr lang="en-US" b="1" dirty="0">
              <a:latin typeface="Arial" panose="020B0604020202020204" pitchFamily="34" charset="0"/>
              <a:ea typeface="Herbalife Walsheim GT Black" pitchFamily="2" charset="77"/>
              <a:cs typeface="Arial" panose="020B0604020202020204" pitchFamily="34" charset="0"/>
            </a:endParaRPr>
          </a:p>
        </p:txBody>
      </p:sp>
      <p:cxnSp>
        <p:nvCxnSpPr>
          <p:cNvPr id="72" name="Google Shape;72;p2">
            <a:extLst>
              <a:ext uri="{FF2B5EF4-FFF2-40B4-BE49-F238E27FC236}">
                <a16:creationId xmlns:a16="http://schemas.microsoft.com/office/drawing/2014/main" id="{3D34B999-2A14-DF46-7B42-FC621ACAB751}"/>
              </a:ext>
            </a:extLst>
          </p:cNvPr>
          <p:cNvCxnSpPr>
            <a:cxnSpLocks/>
          </p:cNvCxnSpPr>
          <p:nvPr/>
        </p:nvCxnSpPr>
        <p:spPr>
          <a:xfrm>
            <a:off x="1066800" y="3396934"/>
            <a:ext cx="4256762" cy="0"/>
          </a:xfrm>
          <a:prstGeom prst="straightConnector1">
            <a:avLst/>
          </a:prstGeom>
          <a:noFill/>
          <a:ln w="9525" cap="flat" cmpd="sng">
            <a:solidFill>
              <a:schemeClr val="lt1"/>
            </a:solidFill>
            <a:prstDash val="solid"/>
            <a:miter lim="800000"/>
            <a:headEnd type="none" w="sm" len="sm"/>
            <a:tailEnd type="none" w="sm" len="sm"/>
          </a:ln>
        </p:spPr>
      </p:cxnSp>
      <p:sp>
        <p:nvSpPr>
          <p:cNvPr id="8" name="Google Shape;75;p2">
            <a:extLst>
              <a:ext uri="{FF2B5EF4-FFF2-40B4-BE49-F238E27FC236}">
                <a16:creationId xmlns:a16="http://schemas.microsoft.com/office/drawing/2014/main" id="{779F4DFA-7512-23CB-0C3C-E8C56DEE189B}"/>
              </a:ext>
            </a:extLst>
          </p:cNvPr>
          <p:cNvSpPr/>
          <p:nvPr/>
        </p:nvSpPr>
        <p:spPr>
          <a:xfrm>
            <a:off x="1066800" y="4127894"/>
            <a:ext cx="4494756" cy="671979"/>
          </a:xfrm>
          <a:prstGeom prst="rect">
            <a:avLst/>
          </a:prstGeom>
          <a:noFill/>
          <a:ln>
            <a:noFill/>
          </a:ln>
        </p:spPr>
        <p:txBody>
          <a:bodyPr spcFirstLastPara="1" wrap="square" lIns="0" tIns="0" rIns="0" bIns="0" anchor="t" anchorCtr="0">
            <a:spAutoFit/>
          </a:bodyPr>
          <a:lstStyle/>
          <a:p>
            <a:pPr marL="12700">
              <a:spcBef>
                <a:spcPts val="100"/>
              </a:spcBef>
            </a:pPr>
            <a:r>
              <a:rPr lang="en-US" sz="1800" dirty="0">
                <a:solidFill>
                  <a:srgbClr val="FFFFFF"/>
                </a:solidFill>
                <a:latin typeface="+mj-lt"/>
                <a:ea typeface="Herbalife Walsheim GT Black" pitchFamily="2" charset="77"/>
                <a:cs typeface="Arial" panose="020B0604020202020204" pitchFamily="34" charset="0"/>
              </a:rPr>
              <a:t>Fuel Like</a:t>
            </a:r>
          </a:p>
          <a:p>
            <a:pPr marL="12700">
              <a:spcBef>
                <a:spcPts val="100"/>
              </a:spcBef>
            </a:pPr>
            <a:r>
              <a:rPr lang="en-US" sz="2400" b="1" dirty="0">
                <a:solidFill>
                  <a:schemeClr val="bg1"/>
                </a:solidFill>
                <a:latin typeface="+mj-lt"/>
              </a:rPr>
              <a:t>Make each goal count</a:t>
            </a:r>
            <a:endParaRPr lang="en-US" sz="2400" b="1" dirty="0">
              <a:solidFill>
                <a:schemeClr val="bg1"/>
              </a:solidFill>
              <a:latin typeface="+mj-lt"/>
              <a:ea typeface="Herbalife Walsheim GT Rg" pitchFamily="2" charset="77"/>
              <a:cs typeface="Arial" panose="020B0604020202020204" pitchFamily="34" charset="0"/>
            </a:endParaRPr>
          </a:p>
        </p:txBody>
      </p:sp>
      <p:sp>
        <p:nvSpPr>
          <p:cNvPr id="4" name="Google Shape;75;p2">
            <a:extLst>
              <a:ext uri="{FF2B5EF4-FFF2-40B4-BE49-F238E27FC236}">
                <a16:creationId xmlns:a16="http://schemas.microsoft.com/office/drawing/2014/main" id="{B6D0ECE6-AA31-6723-1375-257E74EDCF0D}"/>
              </a:ext>
            </a:extLst>
          </p:cNvPr>
          <p:cNvSpPr/>
          <p:nvPr/>
        </p:nvSpPr>
        <p:spPr>
          <a:xfrm>
            <a:off x="1066800" y="2023486"/>
            <a:ext cx="5801636" cy="671979"/>
          </a:xfrm>
          <a:prstGeom prst="rect">
            <a:avLst/>
          </a:prstGeom>
          <a:noFill/>
          <a:ln>
            <a:noFill/>
          </a:ln>
        </p:spPr>
        <p:txBody>
          <a:bodyPr spcFirstLastPara="1" wrap="square" lIns="0" tIns="0" rIns="0" bIns="0" anchor="t" anchorCtr="0">
            <a:spAutoFit/>
          </a:bodyPr>
          <a:lstStyle/>
          <a:p>
            <a:pPr marL="12700">
              <a:spcBef>
                <a:spcPts val="100"/>
              </a:spcBef>
            </a:pPr>
            <a:r>
              <a:rPr lang="en-US" sz="1800" dirty="0">
                <a:solidFill>
                  <a:srgbClr val="FFFFFF"/>
                </a:solidFill>
                <a:latin typeface="+mj-lt"/>
                <a:ea typeface="Herbalife Walsheim GT Black" pitchFamily="2" charset="77"/>
                <a:cs typeface="Arial" panose="020B0604020202020204" pitchFamily="34" charset="0"/>
              </a:rPr>
              <a:t>Fuel Like Ronaldo </a:t>
            </a:r>
          </a:p>
          <a:p>
            <a:pPr marL="12700">
              <a:spcBef>
                <a:spcPts val="100"/>
              </a:spcBef>
            </a:pPr>
            <a:r>
              <a:rPr lang="en-US" sz="2400" b="1" dirty="0">
                <a:solidFill>
                  <a:srgbClr val="FFFFFF"/>
                </a:solidFill>
                <a:latin typeface="+mj-lt"/>
                <a:ea typeface="Herbalife Walsheim GT Rg" pitchFamily="2" charset="77"/>
                <a:cs typeface="Arial" panose="020B0604020202020204" pitchFamily="34" charset="0"/>
              </a:rPr>
              <a:t>Game day performance every day</a:t>
            </a:r>
            <a:endParaRPr lang="en-US" sz="1800" b="1" dirty="0">
              <a:latin typeface="+mj-lt"/>
              <a:ea typeface="Herbalife Walsheim GT Rg" pitchFamily="2" charset="77"/>
              <a:cs typeface="Arial" panose="020B0604020202020204" pitchFamily="34" charset="0"/>
            </a:endParaRPr>
          </a:p>
        </p:txBody>
      </p:sp>
    </p:spTree>
    <p:extLst>
      <p:ext uri="{BB962C8B-B14F-4D97-AF65-F5344CB8AC3E}">
        <p14:creationId xmlns:p14="http://schemas.microsoft.com/office/powerpoint/2010/main" val="285947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3E35"/>
        </a:solidFill>
        <a:effectLst/>
      </p:bgPr>
    </p:bg>
    <p:spTree>
      <p:nvGrpSpPr>
        <p:cNvPr id="1" name="Shape 68">
          <a:extLst>
            <a:ext uri="{FF2B5EF4-FFF2-40B4-BE49-F238E27FC236}">
              <a16:creationId xmlns:a16="http://schemas.microsoft.com/office/drawing/2014/main" id="{A45A262B-3DE8-4F1B-F856-4FD1BFA6A05A}"/>
            </a:ext>
          </a:extLst>
        </p:cNvPr>
        <p:cNvGrpSpPr/>
        <p:nvPr/>
      </p:nvGrpSpPr>
      <p:grpSpPr>
        <a:xfrm>
          <a:off x="0" y="0"/>
          <a:ext cx="0" cy="0"/>
          <a:chOff x="0" y="0"/>
          <a:chExt cx="0" cy="0"/>
        </a:xfrm>
      </p:grpSpPr>
      <p:sp>
        <p:nvSpPr>
          <p:cNvPr id="69" name="Google Shape;69;p2">
            <a:extLst>
              <a:ext uri="{FF2B5EF4-FFF2-40B4-BE49-F238E27FC236}">
                <a16:creationId xmlns:a16="http://schemas.microsoft.com/office/drawing/2014/main" id="{B2118D60-0F11-472B-5E35-A32D68291CF7}"/>
              </a:ext>
            </a:extLst>
          </p:cNvPr>
          <p:cNvSpPr txBox="1"/>
          <p:nvPr/>
        </p:nvSpPr>
        <p:spPr>
          <a:xfrm>
            <a:off x="716072" y="800100"/>
            <a:ext cx="3002280" cy="615553"/>
          </a:xfrm>
          <a:prstGeom prst="rect">
            <a:avLst/>
          </a:prstGeom>
          <a:noFill/>
          <a:ln>
            <a:noFill/>
          </a:ln>
        </p:spPr>
        <p:txBody>
          <a:bodyPr spcFirstLastPara="1" wrap="square" lIns="0" tIns="0" rIns="0" bIns="0" anchor="t" anchorCtr="0">
            <a:spAutoFit/>
          </a:bodyPr>
          <a:lstStyle/>
          <a:p>
            <a:pPr lvl="0"/>
            <a:r>
              <a:rPr lang="en-US" sz="4000" b="1" spc="-80" dirty="0">
                <a:solidFill>
                  <a:srgbClr val="F8F8F8"/>
                </a:solidFill>
                <a:latin typeface="Arial" panose="020B0604020202020204" pitchFamily="34" charset="0"/>
                <a:ea typeface="Herbalife Walsheim GT Black" pitchFamily="2" charset="77"/>
                <a:cs typeface="Arial" panose="020B0604020202020204" pitchFamily="34" charset="0"/>
              </a:rPr>
              <a:t>Concept 1</a:t>
            </a:r>
            <a:endParaRPr b="1" dirty="0">
              <a:latin typeface="Arial" panose="020B0604020202020204" pitchFamily="34" charset="0"/>
              <a:ea typeface="Herbalife Walsheim GT Black" pitchFamily="2" charset="77"/>
              <a:cs typeface="Arial" panose="020B0604020202020204" pitchFamily="34" charset="0"/>
            </a:endParaRPr>
          </a:p>
        </p:txBody>
      </p:sp>
      <p:sp>
        <p:nvSpPr>
          <p:cNvPr id="75" name="Google Shape;75;p2">
            <a:extLst>
              <a:ext uri="{FF2B5EF4-FFF2-40B4-BE49-F238E27FC236}">
                <a16:creationId xmlns:a16="http://schemas.microsoft.com/office/drawing/2014/main" id="{57381BFD-9197-26E2-B664-A8F7ABDF7A33}"/>
              </a:ext>
            </a:extLst>
          </p:cNvPr>
          <p:cNvSpPr/>
          <p:nvPr/>
        </p:nvSpPr>
        <p:spPr>
          <a:xfrm>
            <a:off x="716072" y="2270230"/>
            <a:ext cx="4494756" cy="641201"/>
          </a:xfrm>
          <a:prstGeom prst="rect">
            <a:avLst/>
          </a:prstGeom>
          <a:noFill/>
          <a:ln>
            <a:noFill/>
          </a:ln>
        </p:spPr>
        <p:txBody>
          <a:bodyPr spcFirstLastPara="1" wrap="square" lIns="0" tIns="0" rIns="0" bIns="0" anchor="t" anchorCtr="0">
            <a:spAutoFit/>
          </a:bodyPr>
          <a:lstStyle/>
          <a:p>
            <a:pPr marL="12700">
              <a:spcBef>
                <a:spcPts val="100"/>
              </a:spcBef>
            </a:pPr>
            <a:r>
              <a:rPr lang="en-US" sz="2000" b="1" dirty="0">
                <a:solidFill>
                  <a:srgbClr val="FFFFFF"/>
                </a:solidFill>
                <a:latin typeface="Arial" panose="020B0604020202020204" pitchFamily="34" charset="0"/>
                <a:ea typeface="Herbalife Walsheim GT Rg" pitchFamily="2" charset="77"/>
                <a:cs typeface="Arial" panose="020B0604020202020204" pitchFamily="34" charset="0"/>
              </a:rPr>
              <a:t>Fuel Like Ronaldo </a:t>
            </a:r>
          </a:p>
          <a:p>
            <a:pPr marL="12700">
              <a:spcBef>
                <a:spcPts val="100"/>
              </a:spcBef>
            </a:pPr>
            <a:r>
              <a:rPr lang="en-US" sz="2000" b="1" dirty="0">
                <a:solidFill>
                  <a:srgbClr val="FFFFFF"/>
                </a:solidFill>
                <a:latin typeface="Arial" panose="020B0604020202020204" pitchFamily="34" charset="0"/>
                <a:ea typeface="Herbalife Walsheim GT Black" pitchFamily="2" charset="77"/>
                <a:cs typeface="Arial" panose="020B0604020202020204" pitchFamily="34" charset="0"/>
              </a:rPr>
              <a:t>Game day performance, every day</a:t>
            </a:r>
            <a:endParaRPr lang="en-US" sz="2000" b="1" dirty="0">
              <a:latin typeface="Arial" panose="020B0604020202020204" pitchFamily="34" charset="0"/>
              <a:ea typeface="Herbalife Walsheim GT Rg" pitchFamily="2" charset="77"/>
              <a:cs typeface="Arial" panose="020B0604020202020204" pitchFamily="34" charset="0"/>
            </a:endParaRPr>
          </a:p>
        </p:txBody>
      </p:sp>
      <p:sp>
        <p:nvSpPr>
          <p:cNvPr id="2" name="TextBox 1">
            <a:extLst>
              <a:ext uri="{FF2B5EF4-FFF2-40B4-BE49-F238E27FC236}">
                <a16:creationId xmlns:a16="http://schemas.microsoft.com/office/drawing/2014/main" id="{47D7ADFC-CD95-6AD3-F211-407B866124F4}"/>
              </a:ext>
            </a:extLst>
          </p:cNvPr>
          <p:cNvSpPr txBox="1"/>
          <p:nvPr/>
        </p:nvSpPr>
        <p:spPr>
          <a:xfrm>
            <a:off x="590812" y="3169085"/>
            <a:ext cx="4745276" cy="1384995"/>
          </a:xfrm>
          <a:prstGeom prst="rect">
            <a:avLst/>
          </a:prstGeom>
          <a:noFill/>
        </p:spPr>
        <p:txBody>
          <a:bodyPr wrap="square" rtlCol="0">
            <a:spAutoFit/>
          </a:bodyPr>
          <a:lstStyle/>
          <a:p>
            <a:r>
              <a:rPr lang="en-US" dirty="0">
                <a:solidFill>
                  <a:schemeClr val="bg1"/>
                </a:solidFill>
              </a:rPr>
              <a:t>Match Ronaldo’s game day mindset and bring it into your everyday life. The focus here is daily wins in each person’s journey. We support peak performance beyond the stadium, creating healthy daily habits. The design balances intensity with a championship feel, pairing powerful, focused imagery of Ronaldo with clean layouts </a:t>
            </a:r>
          </a:p>
        </p:txBody>
      </p:sp>
      <p:pic>
        <p:nvPicPr>
          <p:cNvPr id="7" name="Picture Placeholder 16">
            <a:extLst>
              <a:ext uri="{FF2B5EF4-FFF2-40B4-BE49-F238E27FC236}">
                <a16:creationId xmlns:a16="http://schemas.microsoft.com/office/drawing/2014/main" id="{D9E9EF1E-13FB-7260-461D-154851552EF6}"/>
              </a:ext>
            </a:extLst>
          </p:cNvPr>
          <p:cNvPicPr>
            <a:picLocks noChangeAspect="1"/>
          </p:cNvPicPr>
          <p:nvPr/>
        </p:nvPicPr>
        <p:blipFill>
          <a:blip r:embed="rId3"/>
          <a:srcRect l="22703" t="6930" r="24064" b="6930"/>
          <a:stretch>
            <a:fillRect/>
          </a:stretch>
        </p:blipFill>
        <p:spPr>
          <a:xfrm>
            <a:off x="6096001" y="0"/>
            <a:ext cx="6096000" cy="6858000"/>
          </a:xfrm>
          <a:prstGeom prst="rect">
            <a:avLst/>
          </a:prstGeom>
        </p:spPr>
      </p:pic>
    </p:spTree>
    <p:extLst>
      <p:ext uri="{BB962C8B-B14F-4D97-AF65-F5344CB8AC3E}">
        <p14:creationId xmlns:p14="http://schemas.microsoft.com/office/powerpoint/2010/main" val="1368063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a:extLst>
            <a:ext uri="{FF2B5EF4-FFF2-40B4-BE49-F238E27FC236}">
              <a16:creationId xmlns:a16="http://schemas.microsoft.com/office/drawing/2014/main" id="{2B56C9E7-C5B4-3960-06D4-8621DA15EDF7}"/>
            </a:ext>
          </a:extLst>
        </p:cNvPr>
        <p:cNvGrpSpPr/>
        <p:nvPr/>
      </p:nvGrpSpPr>
      <p:grpSpPr>
        <a:xfrm>
          <a:off x="0" y="0"/>
          <a:ext cx="0" cy="0"/>
          <a:chOff x="0" y="0"/>
          <a:chExt cx="0" cy="0"/>
        </a:xfrm>
      </p:grpSpPr>
      <p:pic>
        <p:nvPicPr>
          <p:cNvPr id="2" name="Picture Placeholder 16">
            <a:extLst>
              <a:ext uri="{FF2B5EF4-FFF2-40B4-BE49-F238E27FC236}">
                <a16:creationId xmlns:a16="http://schemas.microsoft.com/office/drawing/2014/main" id="{963AC0E8-8D36-6D00-7C91-6B00F2600D80}"/>
              </a:ext>
            </a:extLst>
          </p:cNvPr>
          <p:cNvPicPr>
            <a:picLocks noChangeAspect="1"/>
          </p:cNvPicPr>
          <p:nvPr/>
        </p:nvPicPr>
        <p:blipFill>
          <a:blip r:embed="rId3"/>
          <a:srcRect l="27844" t="6930" r="30043" b="6930"/>
          <a:stretch>
            <a:fillRect/>
          </a:stretch>
        </p:blipFill>
        <p:spPr>
          <a:xfrm>
            <a:off x="0" y="0"/>
            <a:ext cx="4822522" cy="6858000"/>
          </a:xfrm>
          <a:prstGeom prst="rect">
            <a:avLst/>
          </a:prstGeom>
        </p:spPr>
      </p:pic>
      <p:pic>
        <p:nvPicPr>
          <p:cNvPr id="3" name="Picture 2">
            <a:extLst>
              <a:ext uri="{FF2B5EF4-FFF2-40B4-BE49-F238E27FC236}">
                <a16:creationId xmlns:a16="http://schemas.microsoft.com/office/drawing/2014/main" id="{049884C9-55A1-E6E2-B94E-B4132B64E599}"/>
              </a:ext>
            </a:extLst>
          </p:cNvPr>
          <p:cNvPicPr>
            <a:picLocks noChangeAspect="1"/>
          </p:cNvPicPr>
          <p:nvPr/>
        </p:nvPicPr>
        <p:blipFill>
          <a:blip r:embed="rId4" cstate="print">
            <a:extLst>
              <a:ext uri="{28A0092B-C50C-407E-A947-70E740481C1C}">
                <a14:useLocalDpi xmlns:a14="http://schemas.microsoft.com/office/drawing/2010/main"/>
              </a:ext>
            </a:extLst>
          </a:blip>
          <a:srcRect l="-170"/>
          <a:stretch>
            <a:fillRect/>
          </a:stretch>
        </p:blipFill>
        <p:spPr>
          <a:xfrm>
            <a:off x="4809996" y="0"/>
            <a:ext cx="7382003" cy="3429000"/>
          </a:xfrm>
          <a:prstGeom prst="rect">
            <a:avLst/>
          </a:prstGeom>
          <a:ln>
            <a:solidFill>
              <a:schemeClr val="bg1"/>
            </a:solidFill>
          </a:ln>
        </p:spPr>
      </p:pic>
      <p:pic>
        <p:nvPicPr>
          <p:cNvPr id="7" name="Picture 6">
            <a:extLst>
              <a:ext uri="{FF2B5EF4-FFF2-40B4-BE49-F238E27FC236}">
                <a16:creationId xmlns:a16="http://schemas.microsoft.com/office/drawing/2014/main" id="{4F441CA2-6406-3300-E37E-4DFE269D293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822522" y="3429000"/>
            <a:ext cx="7382003" cy="3429000"/>
          </a:xfrm>
          <a:prstGeom prst="rect">
            <a:avLst/>
          </a:prstGeom>
          <a:ln>
            <a:solidFill>
              <a:schemeClr val="bg1"/>
            </a:solidFill>
          </a:ln>
        </p:spPr>
      </p:pic>
    </p:spTree>
    <p:extLst>
      <p:ext uri="{BB962C8B-B14F-4D97-AF65-F5344CB8AC3E}">
        <p14:creationId xmlns:p14="http://schemas.microsoft.com/office/powerpoint/2010/main" val="1005097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3E35"/>
        </a:solidFill>
        <a:effectLst/>
      </p:bgPr>
    </p:bg>
    <p:spTree>
      <p:nvGrpSpPr>
        <p:cNvPr id="1" name="Shape 68">
          <a:extLst>
            <a:ext uri="{FF2B5EF4-FFF2-40B4-BE49-F238E27FC236}">
              <a16:creationId xmlns:a16="http://schemas.microsoft.com/office/drawing/2014/main" id="{21773BBF-E75F-9E78-0495-8916FFB30B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65DD39-9E1A-9561-F3A9-8FFAC2F14ABA}"/>
              </a:ext>
            </a:extLst>
          </p:cNvPr>
          <p:cNvPicPr>
            <a:picLocks noChangeAspect="1"/>
          </p:cNvPicPr>
          <p:nvPr/>
        </p:nvPicPr>
        <p:blipFill>
          <a:blip r:embed="rId3"/>
          <a:srcRect l="23510" t="6917" r="23242" b="6917"/>
          <a:stretch>
            <a:fillRect/>
          </a:stretch>
        </p:blipFill>
        <p:spPr>
          <a:xfrm>
            <a:off x="6095998" y="0"/>
            <a:ext cx="6096001" cy="6857999"/>
          </a:xfrm>
          <a:prstGeom prst="rect">
            <a:avLst/>
          </a:prstGeom>
        </p:spPr>
      </p:pic>
      <p:sp>
        <p:nvSpPr>
          <p:cNvPr id="69" name="Google Shape;69;p2">
            <a:extLst>
              <a:ext uri="{FF2B5EF4-FFF2-40B4-BE49-F238E27FC236}">
                <a16:creationId xmlns:a16="http://schemas.microsoft.com/office/drawing/2014/main" id="{A049CEB0-F072-B73C-DEC9-2B2230293B8F}"/>
              </a:ext>
            </a:extLst>
          </p:cNvPr>
          <p:cNvSpPr txBox="1"/>
          <p:nvPr/>
        </p:nvSpPr>
        <p:spPr>
          <a:xfrm>
            <a:off x="716072" y="800100"/>
            <a:ext cx="3002280" cy="615553"/>
          </a:xfrm>
          <a:prstGeom prst="rect">
            <a:avLst/>
          </a:prstGeom>
          <a:noFill/>
          <a:ln>
            <a:noFill/>
          </a:ln>
        </p:spPr>
        <p:txBody>
          <a:bodyPr spcFirstLastPara="1" wrap="square" lIns="0" tIns="0" rIns="0" bIns="0" anchor="t" anchorCtr="0">
            <a:spAutoFit/>
          </a:bodyPr>
          <a:lstStyle/>
          <a:p>
            <a:pPr lvl="0"/>
            <a:r>
              <a:rPr lang="en-US" sz="4000" b="1" spc="-80" dirty="0">
                <a:solidFill>
                  <a:srgbClr val="F8F8F8"/>
                </a:solidFill>
                <a:latin typeface="Arial" panose="020B0604020202020204" pitchFamily="34" charset="0"/>
                <a:ea typeface="Herbalife Walsheim GT Black" pitchFamily="2" charset="77"/>
                <a:cs typeface="Arial" panose="020B0604020202020204" pitchFamily="34" charset="0"/>
              </a:rPr>
              <a:t>Concept 2</a:t>
            </a:r>
            <a:endParaRPr b="1" dirty="0">
              <a:latin typeface="Arial" panose="020B0604020202020204" pitchFamily="34" charset="0"/>
              <a:ea typeface="Herbalife Walsheim GT Black" pitchFamily="2" charset="77"/>
              <a:cs typeface="Arial" panose="020B0604020202020204" pitchFamily="34" charset="0"/>
            </a:endParaRPr>
          </a:p>
        </p:txBody>
      </p:sp>
      <p:sp>
        <p:nvSpPr>
          <p:cNvPr id="75" name="Google Shape;75;p2">
            <a:extLst>
              <a:ext uri="{FF2B5EF4-FFF2-40B4-BE49-F238E27FC236}">
                <a16:creationId xmlns:a16="http://schemas.microsoft.com/office/drawing/2014/main" id="{7098442E-DC90-460A-2358-4D632B1401F9}"/>
              </a:ext>
            </a:extLst>
          </p:cNvPr>
          <p:cNvSpPr/>
          <p:nvPr/>
        </p:nvSpPr>
        <p:spPr>
          <a:xfrm>
            <a:off x="716072" y="2408016"/>
            <a:ext cx="4494756" cy="641201"/>
          </a:xfrm>
          <a:prstGeom prst="rect">
            <a:avLst/>
          </a:prstGeom>
          <a:noFill/>
          <a:ln>
            <a:noFill/>
          </a:ln>
        </p:spPr>
        <p:txBody>
          <a:bodyPr spcFirstLastPara="1" wrap="square" lIns="0" tIns="0" rIns="0" bIns="0" anchor="t" anchorCtr="0">
            <a:spAutoFit/>
          </a:bodyPr>
          <a:lstStyle/>
          <a:p>
            <a:pPr marL="12700">
              <a:spcBef>
                <a:spcPts val="100"/>
              </a:spcBef>
            </a:pPr>
            <a:r>
              <a:rPr lang="en-US" sz="2000" b="1" dirty="0">
                <a:solidFill>
                  <a:srgbClr val="FFFFFF"/>
                </a:solidFill>
                <a:latin typeface="Arial" panose="020B0604020202020204" pitchFamily="34" charset="0"/>
                <a:ea typeface="Herbalife Walsheim GT Black" pitchFamily="2" charset="77"/>
                <a:cs typeface="Arial" panose="020B0604020202020204" pitchFamily="34" charset="0"/>
              </a:rPr>
              <a:t>Fuel Like</a:t>
            </a:r>
          </a:p>
          <a:p>
            <a:pPr marL="12700">
              <a:spcBef>
                <a:spcPts val="100"/>
              </a:spcBef>
            </a:pPr>
            <a:r>
              <a:rPr lang="en-US" sz="2000" b="1" dirty="0">
                <a:solidFill>
                  <a:srgbClr val="FFFFFF"/>
                </a:solidFill>
                <a:latin typeface="Arial" panose="020B0604020202020204" pitchFamily="34" charset="0"/>
                <a:ea typeface="Herbalife Walsheim GT Black" pitchFamily="2" charset="77"/>
                <a:cs typeface="Arial" panose="020B0604020202020204" pitchFamily="34" charset="0"/>
              </a:rPr>
              <a:t>Make each goal count</a:t>
            </a:r>
            <a:endParaRPr lang="en-US" sz="2000" b="1" dirty="0">
              <a:latin typeface="Arial" panose="020B0604020202020204" pitchFamily="34" charset="0"/>
              <a:ea typeface="Herbalife Walsheim GT Rg" pitchFamily="2" charset="77"/>
              <a:cs typeface="Arial" panose="020B0604020202020204" pitchFamily="34" charset="0"/>
            </a:endParaRPr>
          </a:p>
        </p:txBody>
      </p:sp>
      <p:sp>
        <p:nvSpPr>
          <p:cNvPr id="2" name="TextBox 1">
            <a:extLst>
              <a:ext uri="{FF2B5EF4-FFF2-40B4-BE49-F238E27FC236}">
                <a16:creationId xmlns:a16="http://schemas.microsoft.com/office/drawing/2014/main" id="{8B26056E-6398-5DF6-DC56-2CEC98208B84}"/>
              </a:ext>
            </a:extLst>
          </p:cNvPr>
          <p:cNvSpPr txBox="1"/>
          <p:nvPr/>
        </p:nvSpPr>
        <p:spPr>
          <a:xfrm>
            <a:off x="643934" y="3241110"/>
            <a:ext cx="5096005" cy="3108543"/>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Ronaldo is pursuing his 1000</a:t>
            </a:r>
            <a:r>
              <a:rPr lang="en-US" baseline="30000" dirty="0">
                <a:solidFill>
                  <a:schemeClr val="bg1"/>
                </a:solidFill>
              </a:rPr>
              <a:t>th</a:t>
            </a:r>
            <a:r>
              <a:rPr lang="en-US" dirty="0">
                <a:solidFill>
                  <a:schemeClr val="bg1"/>
                </a:solidFill>
              </a:rPr>
              <a:t> goal. Each one unique. Each one is a part of his lifelong legacy. This concept focuses on personal potential and embracing the journey.</a:t>
            </a:r>
          </a:p>
          <a:p>
            <a:r>
              <a:rPr lang="en-US" dirty="0">
                <a:solidFill>
                  <a:schemeClr val="bg1"/>
                </a:solidFill>
              </a:rPr>
              <a:t> </a:t>
            </a:r>
          </a:p>
          <a:p>
            <a:r>
              <a:rPr lang="en-US" dirty="0">
                <a:solidFill>
                  <a:schemeClr val="bg1"/>
                </a:solidFill>
              </a:rPr>
              <a:t>The design is more human and reflective, using confident </a:t>
            </a:r>
            <a:br>
              <a:rPr lang="en-US" dirty="0">
                <a:solidFill>
                  <a:schemeClr val="bg1"/>
                </a:solidFill>
              </a:rPr>
            </a:br>
            <a:r>
              <a:rPr lang="en-US" dirty="0">
                <a:solidFill>
                  <a:schemeClr val="bg1"/>
                </a:solidFill>
              </a:rPr>
              <a:t>yet approachable visuals that highlight strength, focus, and inner drive. It’s less about the moment of victory and more about the journey toward becoming your best self. We have dropped his name on this option, letting the visual tell the story.  </a:t>
            </a:r>
          </a:p>
          <a:p>
            <a:br>
              <a:rPr lang="en-US" dirty="0">
                <a:solidFill>
                  <a:schemeClr val="bg1"/>
                </a:solidFill>
              </a:rPr>
            </a:br>
            <a:r>
              <a:rPr lang="en-US" dirty="0">
                <a:solidFill>
                  <a:schemeClr val="bg1"/>
                </a:solidFill>
              </a:rPr>
              <a:t>We know that achieving your goals, no matter how big or how small, paves the road to success. And each one counts.</a:t>
            </a:r>
          </a:p>
        </p:txBody>
      </p:sp>
      <p:sp>
        <p:nvSpPr>
          <p:cNvPr id="4" name="TextBox 3">
            <a:extLst>
              <a:ext uri="{FF2B5EF4-FFF2-40B4-BE49-F238E27FC236}">
                <a16:creationId xmlns:a16="http://schemas.microsoft.com/office/drawing/2014/main" id="{DF0ADAA4-E1F4-9D28-7D8F-9CDD3657818D}"/>
              </a:ext>
            </a:extLst>
          </p:cNvPr>
          <p:cNvSpPr txBox="1"/>
          <p:nvPr/>
        </p:nvSpPr>
        <p:spPr>
          <a:xfrm>
            <a:off x="-539827" y="5982159"/>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654533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3E35"/>
        </a:solidFill>
        <a:effectLst/>
      </p:bgPr>
    </p:bg>
    <p:spTree>
      <p:nvGrpSpPr>
        <p:cNvPr id="1" name="Shape 143">
          <a:extLst>
            <a:ext uri="{FF2B5EF4-FFF2-40B4-BE49-F238E27FC236}">
              <a16:creationId xmlns:a16="http://schemas.microsoft.com/office/drawing/2014/main" id="{BF359C8B-B0EE-E9E9-D28F-0D8EC3F3A0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774146-9CA0-8A77-AB17-6CE06FA025AB}"/>
              </a:ext>
            </a:extLst>
          </p:cNvPr>
          <p:cNvPicPr>
            <a:picLocks noChangeAspect="1"/>
          </p:cNvPicPr>
          <p:nvPr/>
        </p:nvPicPr>
        <p:blipFill>
          <a:blip r:embed="rId3"/>
          <a:srcRect t="16555" b="16555"/>
          <a:stretch/>
        </p:blipFill>
        <p:spPr>
          <a:xfrm>
            <a:off x="4822522" y="0"/>
            <a:ext cx="7382004" cy="3429000"/>
          </a:xfrm>
          <a:prstGeom prst="rect">
            <a:avLst/>
          </a:prstGeom>
          <a:ln>
            <a:solidFill>
              <a:schemeClr val="bg1"/>
            </a:solidFill>
          </a:ln>
        </p:spPr>
      </p:pic>
      <p:pic>
        <p:nvPicPr>
          <p:cNvPr id="7" name="Picture 6">
            <a:extLst>
              <a:ext uri="{FF2B5EF4-FFF2-40B4-BE49-F238E27FC236}">
                <a16:creationId xmlns:a16="http://schemas.microsoft.com/office/drawing/2014/main" id="{0C034F38-390A-DB4C-CA4C-1B322062D5ED}"/>
              </a:ext>
            </a:extLst>
          </p:cNvPr>
          <p:cNvPicPr>
            <a:picLocks noChangeAspect="1"/>
          </p:cNvPicPr>
          <p:nvPr/>
        </p:nvPicPr>
        <p:blipFill>
          <a:blip r:embed="rId4"/>
          <a:srcRect l="3756" t="23248" b="9692"/>
          <a:stretch>
            <a:fillRect/>
          </a:stretch>
        </p:blipFill>
        <p:spPr>
          <a:xfrm>
            <a:off x="4822522" y="3429000"/>
            <a:ext cx="7382004" cy="3429000"/>
          </a:xfrm>
          <a:prstGeom prst="rect">
            <a:avLst/>
          </a:prstGeom>
          <a:ln>
            <a:solidFill>
              <a:schemeClr val="bg1"/>
            </a:solidFill>
          </a:ln>
        </p:spPr>
      </p:pic>
      <p:pic>
        <p:nvPicPr>
          <p:cNvPr id="2" name="Picture 1">
            <a:extLst>
              <a:ext uri="{FF2B5EF4-FFF2-40B4-BE49-F238E27FC236}">
                <a16:creationId xmlns:a16="http://schemas.microsoft.com/office/drawing/2014/main" id="{C53CCE5E-1128-997C-4FFC-6839B269A914}"/>
              </a:ext>
            </a:extLst>
          </p:cNvPr>
          <p:cNvPicPr>
            <a:picLocks noChangeAspect="1"/>
          </p:cNvPicPr>
          <p:nvPr/>
        </p:nvPicPr>
        <p:blipFill>
          <a:blip r:embed="rId5"/>
          <a:srcRect l="27996" t="6917" r="29880" b="6917"/>
          <a:stretch>
            <a:fillRect/>
          </a:stretch>
        </p:blipFill>
        <p:spPr>
          <a:xfrm>
            <a:off x="1" y="0"/>
            <a:ext cx="4822522" cy="6857999"/>
          </a:xfrm>
          <a:prstGeom prst="rect">
            <a:avLst/>
          </a:prstGeom>
        </p:spPr>
      </p:pic>
    </p:spTree>
    <p:extLst>
      <p:ext uri="{BB962C8B-B14F-4D97-AF65-F5344CB8AC3E}">
        <p14:creationId xmlns:p14="http://schemas.microsoft.com/office/powerpoint/2010/main" val="598587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3E3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066234-4289-5A46-D828-CC58F0FB2448}"/>
              </a:ext>
            </a:extLst>
          </p:cNvPr>
          <p:cNvPicPr>
            <a:picLocks noChangeAspect="1"/>
          </p:cNvPicPr>
          <p:nvPr/>
        </p:nvPicPr>
        <p:blipFill>
          <a:blip r:embed="rId2"/>
          <a:srcRect l="23510" t="6917" r="23242" b="6917"/>
          <a:stretch>
            <a:fillRect/>
          </a:stretch>
        </p:blipFill>
        <p:spPr>
          <a:xfrm>
            <a:off x="6108524" y="0"/>
            <a:ext cx="6096001" cy="6857999"/>
          </a:xfrm>
          <a:prstGeom prst="rect">
            <a:avLst/>
          </a:prstGeom>
        </p:spPr>
      </p:pic>
      <p:pic>
        <p:nvPicPr>
          <p:cNvPr id="6" name="Picture Placeholder 16">
            <a:extLst>
              <a:ext uri="{FF2B5EF4-FFF2-40B4-BE49-F238E27FC236}">
                <a16:creationId xmlns:a16="http://schemas.microsoft.com/office/drawing/2014/main" id="{ADE17605-5F35-AFE9-7EC6-D7B5E35E986A}"/>
              </a:ext>
            </a:extLst>
          </p:cNvPr>
          <p:cNvPicPr>
            <a:picLocks noChangeAspect="1"/>
          </p:cNvPicPr>
          <p:nvPr/>
        </p:nvPicPr>
        <p:blipFill>
          <a:blip r:embed="rId3"/>
          <a:srcRect l="22922" t="6930" r="23844" b="6930"/>
          <a:stretch>
            <a:fillRect/>
          </a:stretch>
        </p:blipFill>
        <p:spPr>
          <a:xfrm>
            <a:off x="0" y="0"/>
            <a:ext cx="6095998" cy="6858000"/>
          </a:xfrm>
          <a:prstGeom prst="rect">
            <a:avLst/>
          </a:prstGeom>
        </p:spPr>
      </p:pic>
      <p:sp>
        <p:nvSpPr>
          <p:cNvPr id="7" name="TextBox 6">
            <a:extLst>
              <a:ext uri="{FF2B5EF4-FFF2-40B4-BE49-F238E27FC236}">
                <a16:creationId xmlns:a16="http://schemas.microsoft.com/office/drawing/2014/main" id="{FA553B31-9E8F-8932-75E5-D144380A4340}"/>
              </a:ext>
            </a:extLst>
          </p:cNvPr>
          <p:cNvSpPr txBox="1"/>
          <p:nvPr/>
        </p:nvSpPr>
        <p:spPr>
          <a:xfrm>
            <a:off x="484135" y="212271"/>
            <a:ext cx="470000" cy="707886"/>
          </a:xfrm>
          <a:prstGeom prst="rect">
            <a:avLst/>
          </a:prstGeom>
          <a:noFill/>
        </p:spPr>
        <p:txBody>
          <a:bodyPr wrap="none" rtlCol="0">
            <a:spAutoFit/>
          </a:bodyPr>
          <a:lstStyle/>
          <a:p>
            <a:r>
              <a:rPr lang="en-US" sz="4000" dirty="0">
                <a:solidFill>
                  <a:schemeClr val="bg1"/>
                </a:solidFill>
              </a:rPr>
              <a:t>1</a:t>
            </a:r>
          </a:p>
        </p:txBody>
      </p:sp>
      <p:sp>
        <p:nvSpPr>
          <p:cNvPr id="10" name="TextBox 9">
            <a:extLst>
              <a:ext uri="{FF2B5EF4-FFF2-40B4-BE49-F238E27FC236}">
                <a16:creationId xmlns:a16="http://schemas.microsoft.com/office/drawing/2014/main" id="{56E7145D-126F-42D2-85BE-063C305B13F6}"/>
              </a:ext>
            </a:extLst>
          </p:cNvPr>
          <p:cNvSpPr txBox="1"/>
          <p:nvPr/>
        </p:nvSpPr>
        <p:spPr>
          <a:xfrm>
            <a:off x="11237861" y="228599"/>
            <a:ext cx="470000" cy="707886"/>
          </a:xfrm>
          <a:prstGeom prst="rect">
            <a:avLst/>
          </a:prstGeom>
          <a:noFill/>
        </p:spPr>
        <p:txBody>
          <a:bodyPr wrap="none" rtlCol="0">
            <a:spAutoFit/>
          </a:bodyPr>
          <a:lstStyle/>
          <a:p>
            <a:r>
              <a:rPr lang="en-US" sz="4000" dirty="0">
                <a:solidFill>
                  <a:schemeClr val="bg1"/>
                </a:solidFill>
              </a:rPr>
              <a:t>2</a:t>
            </a:r>
          </a:p>
        </p:txBody>
      </p:sp>
    </p:spTree>
    <p:extLst>
      <p:ext uri="{BB962C8B-B14F-4D97-AF65-F5344CB8AC3E}">
        <p14:creationId xmlns:p14="http://schemas.microsoft.com/office/powerpoint/2010/main" val="119272857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101f87a7-6d6b-4c6c-9d9c-223592a2ba50}" enabled="0" method="" siteId="{101f87a7-6d6b-4c6c-9d9c-223592a2ba50}" removed="1"/>
</clbl:labelList>
</file>

<file path=docProps/app.xml><?xml version="1.0" encoding="utf-8"?>
<Properties xmlns="http://schemas.openxmlformats.org/officeDocument/2006/extended-properties" xmlns:vt="http://schemas.openxmlformats.org/officeDocument/2006/docPropsVTypes">
  <TotalTime>1171</TotalTime>
  <Words>426</Words>
  <Application>Microsoft Office PowerPoint</Application>
  <PresentationFormat>Widescreen</PresentationFormat>
  <Paragraphs>54</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 Nova</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Rizki Ahmad Prayoga</dc:creator>
  <cp:lastModifiedBy>David Howard</cp:lastModifiedBy>
  <cp:revision>48</cp:revision>
  <dcterms:created xsi:type="dcterms:W3CDTF">2025-11-13T03:31:05Z</dcterms:created>
  <dcterms:modified xsi:type="dcterms:W3CDTF">2026-03-06T00:32:13Z</dcterms:modified>
</cp:coreProperties>
</file>